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65"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Lst>
  <p:sldSz cx="9144000" cy="5143500" type="screen16x9"/>
  <p:notesSz cx="6858000" cy="9144000"/>
  <p:embeddedFontLst>
    <p:embeddedFont>
      <p:font typeface="Fira Sans Extra Condensed SemiBold" panose="020B060402020202020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97AD35-B6A8-4F34-B004-AB88320C67BD}">
  <a:tblStyle styleId="{5397AD35-B6A8-4F34-B004-AB88320C67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4" autoAdjust="0"/>
    <p:restoredTop sz="94660"/>
  </p:normalViewPr>
  <p:slideViewPr>
    <p:cSldViewPr snapToGrid="0">
      <p:cViewPr varScale="1">
        <p:scale>
          <a:sx n="143" d="100"/>
          <a:sy n="143"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78B0375C-F7EE-DB03-B68E-DB8842A8889A}"/>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0E7E8609-6890-3373-FAB0-3F2FB787A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607F7113-CC07-BAB5-06DB-BF8A4DD66A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43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4B7967FF-726A-1A06-FAC3-46BD61465224}"/>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BDB974DB-E0FF-8A4D-A365-F1F9B28BFC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0218EF87-FA40-66ED-6A15-A22F80C964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25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57D8144D-8604-B2E8-61B7-D099A4E437F5}"/>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FDFE3BAD-E95B-934D-21FC-DC6F4543DE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36EA2ED8-6A36-D3F8-9320-8FC2F4CDED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54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3ACF00FA-BDD4-A056-6AB5-F4F1DCAE9AE3}"/>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46DA2A76-CAC1-71E5-F2DC-CA7ECF690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C33E4D4F-AFB1-3E48-D11C-142BF7C10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56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8D021D08-8B60-3455-BF66-FFEA2CB0AC3B}"/>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01B4A11F-9E1E-75C4-AF35-4B43935FE4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E230A6AC-C42F-AC87-355B-B934233F67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8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25061B78-4944-8432-6FA5-114A4A4C20A7}"/>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6B8B5D3B-1D06-78F6-D82B-51E05C350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2C30F65D-EA2A-3309-5781-5819417961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517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a:extLst>
            <a:ext uri="{FF2B5EF4-FFF2-40B4-BE49-F238E27FC236}">
              <a16:creationId xmlns:a16="http://schemas.microsoft.com/office/drawing/2014/main" id="{047AF2AC-7435-99E1-C7C8-83820257D5A3}"/>
            </a:ext>
          </a:extLst>
        </p:cNvPr>
        <p:cNvGrpSpPr/>
        <p:nvPr/>
      </p:nvGrpSpPr>
      <p:grpSpPr>
        <a:xfrm>
          <a:off x="0" y="0"/>
          <a:ext cx="0" cy="0"/>
          <a:chOff x="0" y="0"/>
          <a:chExt cx="0" cy="0"/>
        </a:xfrm>
      </p:grpSpPr>
      <p:sp>
        <p:nvSpPr>
          <p:cNvPr id="55" name="Google Shape;55;g7384c0e568c9b205_196:notes">
            <a:extLst>
              <a:ext uri="{FF2B5EF4-FFF2-40B4-BE49-F238E27FC236}">
                <a16:creationId xmlns:a16="http://schemas.microsoft.com/office/drawing/2014/main" id="{A9FA17EC-3CCE-906C-8133-6AA9FB78BB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a:extLst>
              <a:ext uri="{FF2B5EF4-FFF2-40B4-BE49-F238E27FC236}">
                <a16:creationId xmlns:a16="http://schemas.microsoft.com/office/drawing/2014/main" id="{5A502E7C-997B-720E-99A8-3D9D2DE98A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2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E088A995-E4D6-AA98-0EDD-1A7DA7A24D67}"/>
            </a:ext>
          </a:extLst>
        </p:cNvPr>
        <p:cNvGrpSpPr/>
        <p:nvPr/>
      </p:nvGrpSpPr>
      <p:grpSpPr>
        <a:xfrm>
          <a:off x="0" y="0"/>
          <a:ext cx="0" cy="0"/>
          <a:chOff x="0" y="0"/>
          <a:chExt cx="0" cy="0"/>
        </a:xfrm>
      </p:grpSpPr>
      <p:sp>
        <p:nvSpPr>
          <p:cNvPr id="489" name="Google Shape;489;gfc547cbf63_0_513:notes">
            <a:extLst>
              <a:ext uri="{FF2B5EF4-FFF2-40B4-BE49-F238E27FC236}">
                <a16:creationId xmlns:a16="http://schemas.microsoft.com/office/drawing/2014/main" id="{4FD97931-810F-C057-ED01-9B81B0E5D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a:extLst>
              <a:ext uri="{FF2B5EF4-FFF2-40B4-BE49-F238E27FC236}">
                <a16:creationId xmlns:a16="http://schemas.microsoft.com/office/drawing/2014/main" id="{C27E0FE9-5AA2-A582-702F-06A984DB5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328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3A3A8867-1960-E9DC-D604-A9DB5BB96B74}"/>
            </a:ext>
          </a:extLst>
        </p:cNvPr>
        <p:cNvGrpSpPr/>
        <p:nvPr/>
      </p:nvGrpSpPr>
      <p:grpSpPr>
        <a:xfrm>
          <a:off x="0" y="0"/>
          <a:ext cx="0" cy="0"/>
          <a:chOff x="0" y="0"/>
          <a:chExt cx="0" cy="0"/>
        </a:xfrm>
      </p:grpSpPr>
      <p:sp>
        <p:nvSpPr>
          <p:cNvPr id="489" name="Google Shape;489;gfc547cbf63_0_513:notes">
            <a:extLst>
              <a:ext uri="{FF2B5EF4-FFF2-40B4-BE49-F238E27FC236}">
                <a16:creationId xmlns:a16="http://schemas.microsoft.com/office/drawing/2014/main" id="{281C44B5-0B4F-F44E-BB0C-FDF331F9DA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a:extLst>
              <a:ext uri="{FF2B5EF4-FFF2-40B4-BE49-F238E27FC236}">
                <a16:creationId xmlns:a16="http://schemas.microsoft.com/office/drawing/2014/main" id="{3FC8BF75-E6E8-D2C9-0AE2-3403B445C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13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AEABB990-28DC-588D-4A1F-9436B8F1BAF0}"/>
            </a:ext>
          </a:extLst>
        </p:cNvPr>
        <p:cNvGrpSpPr/>
        <p:nvPr/>
      </p:nvGrpSpPr>
      <p:grpSpPr>
        <a:xfrm>
          <a:off x="0" y="0"/>
          <a:ext cx="0" cy="0"/>
          <a:chOff x="0" y="0"/>
          <a:chExt cx="0" cy="0"/>
        </a:xfrm>
      </p:grpSpPr>
      <p:sp>
        <p:nvSpPr>
          <p:cNvPr id="1645" name="Google Shape;1645;g1034e70190a_0_810:notes">
            <a:extLst>
              <a:ext uri="{FF2B5EF4-FFF2-40B4-BE49-F238E27FC236}">
                <a16:creationId xmlns:a16="http://schemas.microsoft.com/office/drawing/2014/main" id="{C3E51E57-1DE7-E3BE-7F7F-7C4834155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a:extLst>
              <a:ext uri="{FF2B5EF4-FFF2-40B4-BE49-F238E27FC236}">
                <a16:creationId xmlns:a16="http://schemas.microsoft.com/office/drawing/2014/main" id="{A343275B-8665-6F99-E8ED-FA978B477A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73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a:extLst>
            <a:ext uri="{FF2B5EF4-FFF2-40B4-BE49-F238E27FC236}">
              <a16:creationId xmlns:a16="http://schemas.microsoft.com/office/drawing/2014/main" id="{A29BDD17-AC2B-A8B5-7629-87325F8ADAD3}"/>
            </a:ext>
          </a:extLst>
        </p:cNvPr>
        <p:cNvGrpSpPr/>
        <p:nvPr/>
      </p:nvGrpSpPr>
      <p:grpSpPr>
        <a:xfrm>
          <a:off x="0" y="0"/>
          <a:ext cx="0" cy="0"/>
          <a:chOff x="0" y="0"/>
          <a:chExt cx="0" cy="0"/>
        </a:xfrm>
      </p:grpSpPr>
      <p:sp>
        <p:nvSpPr>
          <p:cNvPr id="1645" name="Google Shape;1645;g1034e70190a_0_810:notes">
            <a:extLst>
              <a:ext uri="{FF2B5EF4-FFF2-40B4-BE49-F238E27FC236}">
                <a16:creationId xmlns:a16="http://schemas.microsoft.com/office/drawing/2014/main" id="{268D4BFA-E47C-3C41-3E0D-4B86F2A9C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a:extLst>
              <a:ext uri="{FF2B5EF4-FFF2-40B4-BE49-F238E27FC236}">
                <a16:creationId xmlns:a16="http://schemas.microsoft.com/office/drawing/2014/main" id="{3EB0E344-7A1D-8AF3-BB31-6F144DA03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01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604963D6-D5DE-A0E5-281A-4B637F7703A4}"/>
            </a:ext>
          </a:extLst>
        </p:cNvPr>
        <p:cNvGrpSpPr/>
        <p:nvPr/>
      </p:nvGrpSpPr>
      <p:grpSpPr>
        <a:xfrm>
          <a:off x="0" y="0"/>
          <a:ext cx="0" cy="0"/>
          <a:chOff x="0" y="0"/>
          <a:chExt cx="0" cy="0"/>
        </a:xfrm>
      </p:grpSpPr>
      <p:sp>
        <p:nvSpPr>
          <p:cNvPr id="267" name="Google Shape;267;ged4aa40ca4_0_42:notes">
            <a:extLst>
              <a:ext uri="{FF2B5EF4-FFF2-40B4-BE49-F238E27FC236}">
                <a16:creationId xmlns:a16="http://schemas.microsoft.com/office/drawing/2014/main" id="{CF4C7ED8-5171-7674-0EAE-553049812E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a:extLst>
              <a:ext uri="{FF2B5EF4-FFF2-40B4-BE49-F238E27FC236}">
                <a16:creationId xmlns:a16="http://schemas.microsoft.com/office/drawing/2014/main" id="{7411B239-E727-D4FF-9F79-01B727828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413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a:extLst>
            <a:ext uri="{FF2B5EF4-FFF2-40B4-BE49-F238E27FC236}">
              <a16:creationId xmlns:a16="http://schemas.microsoft.com/office/drawing/2014/main" id="{15C03BE4-29C1-1C02-0888-A256F7FC12D4}"/>
            </a:ext>
          </a:extLst>
        </p:cNvPr>
        <p:cNvGrpSpPr/>
        <p:nvPr/>
      </p:nvGrpSpPr>
      <p:grpSpPr>
        <a:xfrm>
          <a:off x="0" y="0"/>
          <a:ext cx="0" cy="0"/>
          <a:chOff x="0" y="0"/>
          <a:chExt cx="0" cy="0"/>
        </a:xfrm>
      </p:grpSpPr>
      <p:sp>
        <p:nvSpPr>
          <p:cNvPr id="1476" name="Google Shape;1476;g1034e70190a_0_802:notes">
            <a:extLst>
              <a:ext uri="{FF2B5EF4-FFF2-40B4-BE49-F238E27FC236}">
                <a16:creationId xmlns:a16="http://schemas.microsoft.com/office/drawing/2014/main" id="{12A1AB70-74A6-D8C6-1030-68B4CA72C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a:extLst>
              <a:ext uri="{FF2B5EF4-FFF2-40B4-BE49-F238E27FC236}">
                <a16:creationId xmlns:a16="http://schemas.microsoft.com/office/drawing/2014/main" id="{DA347F31-113E-21EA-FF3F-75BA8743E6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18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mailto:gilang.wirad@gmail.com" TargetMode="External"/><Relationship Id="rId4" Type="http://schemas.openxmlformats.org/officeDocument/2006/relationships/hyperlink" Target="https://www.linkedin.com/in/gilangwiradhyaks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dirty="0"/>
              <a:t>ETL for Bank BTPN Syariah Credit Card Customer</a:t>
            </a:r>
            <a:endParaRPr sz="4400" dirty="0"/>
          </a:p>
        </p:txBody>
      </p:sp>
      <p:sp>
        <p:nvSpPr>
          <p:cNvPr id="59" name="Google Shape;59;p15"/>
          <p:cNvSpPr txBox="1">
            <a:spLocks noGrp="1"/>
          </p:cNvSpPr>
          <p:nvPr>
            <p:ph type="subTitle" idx="1"/>
          </p:nvPr>
        </p:nvSpPr>
        <p:spPr>
          <a:xfrm>
            <a:off x="609600" y="3543969"/>
            <a:ext cx="42522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Gilang Wiradhyaksa</a:t>
            </a:r>
            <a:endParaRPr sz="1800" dirty="0"/>
          </a:p>
        </p:txBody>
      </p:sp>
      <p:grpSp>
        <p:nvGrpSpPr>
          <p:cNvPr id="2" name="Group 1">
            <a:extLst>
              <a:ext uri="{FF2B5EF4-FFF2-40B4-BE49-F238E27FC236}">
                <a16:creationId xmlns:a16="http://schemas.microsoft.com/office/drawing/2014/main" id="{9A5256BE-CED7-C18D-EBBB-41890AF8C1A4}"/>
              </a:ext>
            </a:extLst>
          </p:cNvPr>
          <p:cNvGrpSpPr/>
          <p:nvPr/>
        </p:nvGrpSpPr>
        <p:grpSpPr>
          <a:xfrm>
            <a:off x="4445259" y="1230450"/>
            <a:ext cx="4144514" cy="2845406"/>
            <a:chOff x="4445259" y="1230450"/>
            <a:chExt cx="4144514" cy="2845406"/>
          </a:xfrm>
        </p:grpSpPr>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72105845-8E02-E631-1C00-620A08CA7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56" y="366240"/>
            <a:ext cx="1371544" cy="796538"/>
          </a:xfrm>
          <a:prstGeom prst="rect">
            <a:avLst/>
          </a:prstGeom>
          <a:noFill/>
          <a:extLst>
            <a:ext uri="{909E8E84-426E-40DD-AFC4-6F175D3DCCD1}">
              <a14:hiddenFill xmlns:a14="http://schemas.microsoft.com/office/drawing/2010/main">
                <a:solidFill>
                  <a:srgbClr val="FFFFFF"/>
                </a:solidFill>
              </a14:hiddenFill>
            </a:ext>
          </a:extLst>
        </p:spPr>
      </p:pic>
      <p:pic>
        <p:nvPicPr>
          <p:cNvPr id="4" name="531_full_ready-to-inspire_0164_preview">
            <a:hlinkClick r:id="" action="ppaction://media"/>
            <a:extLst>
              <a:ext uri="{FF2B5EF4-FFF2-40B4-BE49-F238E27FC236}">
                <a16:creationId xmlns:a16="http://schemas.microsoft.com/office/drawing/2014/main" id="{F532B43F-FD56-8524-616D-4292091624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03200" y="4569940"/>
            <a:ext cx="406400" cy="406400"/>
          </a:xfrm>
          <a:prstGeom prst="rect">
            <a:avLst/>
          </a:prstGeom>
        </p:spPr>
      </p:pic>
      <p:sp>
        <p:nvSpPr>
          <p:cNvPr id="6" name="Rectangle 5">
            <a:extLst>
              <a:ext uri="{FF2B5EF4-FFF2-40B4-BE49-F238E27FC236}">
                <a16:creationId xmlns:a16="http://schemas.microsoft.com/office/drawing/2014/main" id="{F1B0C9F3-89B4-6546-D8FB-6A2ACA4F86F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par>
                                <p:cTn id="12" presetID="22" presetClass="entr" presetSubtype="1" fill="hold" nodeType="withEffect">
                                  <p:stCondLst>
                                    <p:cond delay="1000"/>
                                  </p:stCondLst>
                                  <p:childTnLst>
                                    <p:set>
                                      <p:cBhvr>
                                        <p:cTn id="13" dur="1" fill="hold">
                                          <p:stCondLst>
                                            <p:cond delay="0"/>
                                          </p:stCondLst>
                                        </p:cTn>
                                        <p:tgtEl>
                                          <p:spTgt spid="1026"/>
                                        </p:tgtEl>
                                        <p:attrNameLst>
                                          <p:attrName>style.visibility</p:attrName>
                                        </p:attrNameLst>
                                      </p:cBhvr>
                                      <p:to>
                                        <p:strVal val="visible"/>
                                      </p:to>
                                    </p:set>
                                    <p:animEffect transition="in" filter="wipe(up)">
                                      <p:cBhvr>
                                        <p:cTn id="14" dur="1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9">
                                            <p:txEl>
                                              <p:pRg st="0" end="0"/>
                                            </p:txEl>
                                          </p:spTgt>
                                        </p:tgtEl>
                                        <p:attrNameLst>
                                          <p:attrName>style.visibility</p:attrName>
                                        </p:attrNameLst>
                                      </p:cBhvr>
                                      <p:to>
                                        <p:strVal val="visible"/>
                                      </p:to>
                                    </p:set>
                                    <p:animEffect transition="in" filter="fade">
                                      <p:cBhvr>
                                        <p:cTn id="24" dur="250"/>
                                        <p:tgtEl>
                                          <p:spTgt spid="59">
                                            <p:txEl>
                                              <p:pRg st="0" end="0"/>
                                            </p:txEl>
                                          </p:spTgt>
                                        </p:tgtEl>
                                      </p:cBhvr>
                                    </p:animEffect>
                                    <p:anim calcmode="lin" valueType="num">
                                      <p:cBhvr>
                                        <p:cTn id="25" dur="25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26" dur="25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10" presetClass="entr" presetSubtype="0" fill="hold" grpId="0" nodeType="afterEffect" nodePh="1">
                                  <p:stCondLst>
                                    <p:cond delay="2000"/>
                                  </p:stCondLst>
                                  <p:endCondLst>
                                    <p:cond evt="begin" delay="0">
                                      <p:tn val="28"/>
                                    </p:cond>
                                  </p:end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4"/>
                </p:tgtEl>
              </p:cMediaNode>
            </p:audio>
          </p:childTnLst>
        </p:cTn>
      </p:par>
    </p:tnLst>
    <p:bldLst>
      <p:bldP spid="58" grpId="0"/>
      <p:bldP spid="59"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86EEE039-31CB-66B5-116D-125A20531421}"/>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5300EAA6-D73E-66EA-85FC-E11CFA05FFD6}"/>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Churn Distribution</a:t>
            </a:r>
            <a:endParaRPr dirty="0"/>
          </a:p>
        </p:txBody>
      </p:sp>
      <p:grpSp>
        <p:nvGrpSpPr>
          <p:cNvPr id="1584" name="Google Shape;1584;p25">
            <a:extLst>
              <a:ext uri="{FF2B5EF4-FFF2-40B4-BE49-F238E27FC236}">
                <a16:creationId xmlns:a16="http://schemas.microsoft.com/office/drawing/2014/main" id="{C4FBDE45-9AA2-E30B-8787-296A6EA05108}"/>
              </a:ext>
            </a:extLst>
          </p:cNvPr>
          <p:cNvGrpSpPr/>
          <p:nvPr/>
        </p:nvGrpSpPr>
        <p:grpSpPr>
          <a:xfrm>
            <a:off x="5049561" y="1454282"/>
            <a:ext cx="3232591" cy="1653613"/>
            <a:chOff x="6107025" y="1837399"/>
            <a:chExt cx="3232591" cy="1653613"/>
          </a:xfrm>
        </p:grpSpPr>
        <p:sp>
          <p:nvSpPr>
            <p:cNvPr id="1585" name="Google Shape;1585;p25">
              <a:extLst>
                <a:ext uri="{FF2B5EF4-FFF2-40B4-BE49-F238E27FC236}">
                  <a16:creationId xmlns:a16="http://schemas.microsoft.com/office/drawing/2014/main" id="{DDCB1378-F601-8A91-5E8D-34A44F6E3398}"/>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Churn Rate</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89056F73-A3CA-61BA-C71A-1AFD906B1AFD}"/>
                </a:ext>
              </a:extLst>
            </p:cNvPr>
            <p:cNvSpPr txBox="1"/>
            <p:nvPr/>
          </p:nvSpPr>
          <p:spPr>
            <a:xfrm>
              <a:off x="6107025" y="2170701"/>
              <a:ext cx="3232591" cy="132031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Churn customer for BTPN Syariah Credit Card customer is at </a:t>
              </a:r>
              <a:r>
                <a:rPr lang="en-GB" sz="1200" b="1" dirty="0">
                  <a:latin typeface="Roboto"/>
                  <a:ea typeface="Roboto"/>
                  <a:cs typeface="Roboto"/>
                  <a:sym typeface="Roboto"/>
                </a:rPr>
                <a:t>16.07%</a:t>
              </a:r>
              <a:r>
                <a:rPr lang="en-GB" sz="1200" dirty="0">
                  <a:latin typeface="Roboto"/>
                  <a:ea typeface="Roboto"/>
                  <a:cs typeface="Roboto"/>
                  <a:sym typeface="Roboto"/>
                </a:rPr>
                <a:t>. </a:t>
              </a:r>
            </a:p>
            <a:p>
              <a:pPr marL="171450" lvl="0" indent="-171450" algn="l" rtl="0">
                <a:spcBef>
                  <a:spcPts val="0"/>
                </a:spcBef>
                <a:spcAft>
                  <a:spcPts val="0"/>
                </a:spcAft>
                <a:buFont typeface="Arial" panose="020B0604020202020204" pitchFamily="34" charset="0"/>
                <a:buChar char="•"/>
              </a:pPr>
              <a:endParaRPr lang="en-GB" sz="12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200" dirty="0">
                  <a:latin typeface="Roboto"/>
                  <a:ea typeface="Roboto"/>
                  <a:cs typeface="Roboto"/>
                  <a:sym typeface="Roboto"/>
                </a:rPr>
                <a:t>Considered bad because according to forbes.com the </a:t>
              </a:r>
              <a:r>
                <a:rPr lang="en-US" sz="1200" b="1" dirty="0">
                  <a:latin typeface="Roboto"/>
                  <a:ea typeface="Roboto"/>
                  <a:cs typeface="Roboto"/>
                  <a:sym typeface="Roboto"/>
                </a:rPr>
                <a:t>normal churn rate is 5-7%</a:t>
              </a:r>
              <a:r>
                <a:rPr lang="en-US" sz="1200" dirty="0">
                  <a:latin typeface="Roboto"/>
                  <a:ea typeface="Roboto"/>
                  <a:cs typeface="Roboto"/>
                  <a:sym typeface="Roboto"/>
                </a:rPr>
                <a:t>.</a:t>
              </a:r>
              <a:r>
                <a:rPr lang="en-GB" sz="1200" dirty="0">
                  <a:latin typeface="Roboto"/>
                  <a:ea typeface="Roboto"/>
                  <a:cs typeface="Roboto"/>
                  <a:sym typeface="Roboto"/>
                </a:rPr>
                <a:t> </a:t>
              </a:r>
              <a:endParaRPr sz="1200" dirty="0">
                <a:solidFill>
                  <a:srgbClr val="000000"/>
                </a:solidFill>
                <a:latin typeface="Roboto"/>
                <a:ea typeface="Roboto"/>
                <a:cs typeface="Roboto"/>
                <a:sym typeface="Roboto"/>
              </a:endParaRPr>
            </a:p>
          </p:txBody>
        </p:sp>
      </p:grpSp>
      <p:pic>
        <p:nvPicPr>
          <p:cNvPr id="4" name="Picture 3">
            <a:extLst>
              <a:ext uri="{FF2B5EF4-FFF2-40B4-BE49-F238E27FC236}">
                <a16:creationId xmlns:a16="http://schemas.microsoft.com/office/drawing/2014/main" id="{354B5D2F-76AD-96B7-4027-15E846D04406}"/>
              </a:ext>
            </a:extLst>
          </p:cNvPr>
          <p:cNvPicPr>
            <a:picLocks noChangeAspect="1"/>
          </p:cNvPicPr>
          <p:nvPr/>
        </p:nvPicPr>
        <p:blipFill>
          <a:blip r:embed="rId3"/>
          <a:stretch>
            <a:fillRect/>
          </a:stretch>
        </p:blipFill>
        <p:spPr>
          <a:xfrm>
            <a:off x="661756" y="998528"/>
            <a:ext cx="4307924" cy="2561727"/>
          </a:xfrm>
          <a:prstGeom prst="rect">
            <a:avLst/>
          </a:prstGeom>
        </p:spPr>
      </p:pic>
      <p:grpSp>
        <p:nvGrpSpPr>
          <p:cNvPr id="2" name="Group 1">
            <a:extLst>
              <a:ext uri="{FF2B5EF4-FFF2-40B4-BE49-F238E27FC236}">
                <a16:creationId xmlns:a16="http://schemas.microsoft.com/office/drawing/2014/main" id="{573B371B-7E1F-FF4D-3BE2-F4CEACE2EC66}"/>
              </a:ext>
            </a:extLst>
          </p:cNvPr>
          <p:cNvGrpSpPr/>
          <p:nvPr/>
        </p:nvGrpSpPr>
        <p:grpSpPr>
          <a:xfrm>
            <a:off x="661755" y="2665782"/>
            <a:ext cx="1633871" cy="2049377"/>
            <a:chOff x="3255989" y="1279109"/>
            <a:chExt cx="2631966" cy="3301296"/>
          </a:xfrm>
        </p:grpSpPr>
        <p:grpSp>
          <p:nvGrpSpPr>
            <p:cNvPr id="1480" name="Google Shape;1480;p25">
              <a:extLst>
                <a:ext uri="{FF2B5EF4-FFF2-40B4-BE49-F238E27FC236}">
                  <a16:creationId xmlns:a16="http://schemas.microsoft.com/office/drawing/2014/main" id="{753AF04F-E5B2-D646-F487-15B72B4B6699}"/>
                </a:ext>
              </a:extLst>
            </p:cNvPr>
            <p:cNvGrpSpPr/>
            <p:nvPr/>
          </p:nvGrpSpPr>
          <p:grpSpPr>
            <a:xfrm>
              <a:off x="3255989" y="3097823"/>
              <a:ext cx="2631966" cy="1482582"/>
              <a:chOff x="1012725" y="2202350"/>
              <a:chExt cx="2668525" cy="1503175"/>
            </a:xfrm>
          </p:grpSpPr>
          <p:sp>
            <p:nvSpPr>
              <p:cNvPr id="1481" name="Google Shape;1481;p25">
                <a:extLst>
                  <a:ext uri="{FF2B5EF4-FFF2-40B4-BE49-F238E27FC236}">
                    <a16:creationId xmlns:a16="http://schemas.microsoft.com/office/drawing/2014/main" id="{D11FD6F3-CBF7-DD3A-0E58-C1F5B400983F}"/>
                  </a:ext>
                </a:extLst>
              </p:cNvPr>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a:extLst>
                  <a:ext uri="{FF2B5EF4-FFF2-40B4-BE49-F238E27FC236}">
                    <a16:creationId xmlns:a16="http://schemas.microsoft.com/office/drawing/2014/main" id="{10CF76A1-D543-7D46-5D78-14968C96EE7B}"/>
                  </a:ext>
                </a:extLst>
              </p:cNvPr>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a:extLst>
                  <a:ext uri="{FF2B5EF4-FFF2-40B4-BE49-F238E27FC236}">
                    <a16:creationId xmlns:a16="http://schemas.microsoft.com/office/drawing/2014/main" id="{51556CBF-DA78-4A8C-2517-BD51165A2C40}"/>
                  </a:ext>
                </a:extLst>
              </p:cNvPr>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a:extLst>
                  <a:ext uri="{FF2B5EF4-FFF2-40B4-BE49-F238E27FC236}">
                    <a16:creationId xmlns:a16="http://schemas.microsoft.com/office/drawing/2014/main" id="{38648C0C-7426-9882-0C0C-C91944424344}"/>
                  </a:ext>
                </a:extLst>
              </p:cNvPr>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a:extLst>
                <a:ext uri="{FF2B5EF4-FFF2-40B4-BE49-F238E27FC236}">
                  <a16:creationId xmlns:a16="http://schemas.microsoft.com/office/drawing/2014/main" id="{32C43596-5ED8-E336-FB0A-C45C7C187DD2}"/>
                </a:ext>
              </a:extLst>
            </p:cNvPr>
            <p:cNvGrpSpPr/>
            <p:nvPr/>
          </p:nvGrpSpPr>
          <p:grpSpPr>
            <a:xfrm>
              <a:off x="3813523" y="1279109"/>
              <a:ext cx="1581560" cy="3019039"/>
              <a:chOff x="1497487" y="1374192"/>
              <a:chExt cx="1262521" cy="2410026"/>
            </a:xfrm>
          </p:grpSpPr>
          <p:sp>
            <p:nvSpPr>
              <p:cNvPr id="1486" name="Google Shape;1486;p25">
                <a:extLst>
                  <a:ext uri="{FF2B5EF4-FFF2-40B4-BE49-F238E27FC236}">
                    <a16:creationId xmlns:a16="http://schemas.microsoft.com/office/drawing/2014/main" id="{F4A1D10E-3F4C-DEC4-5E7B-0A960175780D}"/>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a:extLst>
                  <a:ext uri="{FF2B5EF4-FFF2-40B4-BE49-F238E27FC236}">
                    <a16:creationId xmlns:a16="http://schemas.microsoft.com/office/drawing/2014/main" id="{6B6852B7-BC59-302B-D36F-81D5B75E1290}"/>
                  </a:ext>
                </a:extLst>
              </p:cNvPr>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a:extLst>
                  <a:ext uri="{FF2B5EF4-FFF2-40B4-BE49-F238E27FC236}">
                    <a16:creationId xmlns:a16="http://schemas.microsoft.com/office/drawing/2014/main" id="{497B8FE9-F94B-1E78-AEB3-FAC053ABA522}"/>
                  </a:ext>
                </a:extLst>
              </p:cNvPr>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a:extLst>
                  <a:ext uri="{FF2B5EF4-FFF2-40B4-BE49-F238E27FC236}">
                    <a16:creationId xmlns:a16="http://schemas.microsoft.com/office/drawing/2014/main" id="{0B289CFF-8432-87DA-9C8E-EA3BC37FEB07}"/>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a:extLst>
                  <a:ext uri="{FF2B5EF4-FFF2-40B4-BE49-F238E27FC236}">
                    <a16:creationId xmlns:a16="http://schemas.microsoft.com/office/drawing/2014/main" id="{DD0992FF-F57A-3A83-AB05-9919D93FEC5F}"/>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a:extLst>
                  <a:ext uri="{FF2B5EF4-FFF2-40B4-BE49-F238E27FC236}">
                    <a16:creationId xmlns:a16="http://schemas.microsoft.com/office/drawing/2014/main" id="{4D7149EB-70C6-4E38-6BF1-F9DA452A843A}"/>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a:extLst>
                  <a:ext uri="{FF2B5EF4-FFF2-40B4-BE49-F238E27FC236}">
                    <a16:creationId xmlns:a16="http://schemas.microsoft.com/office/drawing/2014/main" id="{C1D6848E-788A-E519-FF61-96E1AD4F5F04}"/>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a:extLst>
                  <a:ext uri="{FF2B5EF4-FFF2-40B4-BE49-F238E27FC236}">
                    <a16:creationId xmlns:a16="http://schemas.microsoft.com/office/drawing/2014/main" id="{03D5B8C9-BB14-6935-0AEF-B24C53A91E09}"/>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a:extLst>
                  <a:ext uri="{FF2B5EF4-FFF2-40B4-BE49-F238E27FC236}">
                    <a16:creationId xmlns:a16="http://schemas.microsoft.com/office/drawing/2014/main" id="{3F7A3D92-D442-D817-E2A0-FCF4745B64FD}"/>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a:extLst>
                  <a:ext uri="{FF2B5EF4-FFF2-40B4-BE49-F238E27FC236}">
                    <a16:creationId xmlns:a16="http://schemas.microsoft.com/office/drawing/2014/main" id="{DFBE3AA8-8CBD-D826-6232-2235079D9F4D}"/>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a:extLst>
                  <a:ext uri="{FF2B5EF4-FFF2-40B4-BE49-F238E27FC236}">
                    <a16:creationId xmlns:a16="http://schemas.microsoft.com/office/drawing/2014/main" id="{D6934249-E3F3-9364-02B4-9E19ECA4E2C3}"/>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a:extLst>
                  <a:ext uri="{FF2B5EF4-FFF2-40B4-BE49-F238E27FC236}">
                    <a16:creationId xmlns:a16="http://schemas.microsoft.com/office/drawing/2014/main" id="{9BCBBEA4-AF26-C868-D060-0740F6D6D782}"/>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a:extLst>
                  <a:ext uri="{FF2B5EF4-FFF2-40B4-BE49-F238E27FC236}">
                    <a16:creationId xmlns:a16="http://schemas.microsoft.com/office/drawing/2014/main" id="{68694927-003B-1A32-5157-9898B220391A}"/>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a:extLst>
                  <a:ext uri="{FF2B5EF4-FFF2-40B4-BE49-F238E27FC236}">
                    <a16:creationId xmlns:a16="http://schemas.microsoft.com/office/drawing/2014/main" id="{8AC558A0-1D8B-6073-FDB1-537505D0BF18}"/>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a:extLst>
                  <a:ext uri="{FF2B5EF4-FFF2-40B4-BE49-F238E27FC236}">
                    <a16:creationId xmlns:a16="http://schemas.microsoft.com/office/drawing/2014/main" id="{A787F053-93D5-367D-E2D6-E70623F069AE}"/>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a:extLst>
                  <a:ext uri="{FF2B5EF4-FFF2-40B4-BE49-F238E27FC236}">
                    <a16:creationId xmlns:a16="http://schemas.microsoft.com/office/drawing/2014/main" id="{B29319DF-3A47-B6C6-2B56-01711DB77561}"/>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a:extLst>
                  <a:ext uri="{FF2B5EF4-FFF2-40B4-BE49-F238E27FC236}">
                    <a16:creationId xmlns:a16="http://schemas.microsoft.com/office/drawing/2014/main" id="{EE97BC6C-BCF5-03CF-9070-38C77FA14002}"/>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a:extLst>
                  <a:ext uri="{FF2B5EF4-FFF2-40B4-BE49-F238E27FC236}">
                    <a16:creationId xmlns:a16="http://schemas.microsoft.com/office/drawing/2014/main" id="{555F9D1A-61F5-E2B6-8AE6-F75A4696DF52}"/>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a:extLst>
                  <a:ext uri="{FF2B5EF4-FFF2-40B4-BE49-F238E27FC236}">
                    <a16:creationId xmlns:a16="http://schemas.microsoft.com/office/drawing/2014/main" id="{07036853-C2B3-BD5B-3CB5-FEB30C2537DA}"/>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a:extLst>
                  <a:ext uri="{FF2B5EF4-FFF2-40B4-BE49-F238E27FC236}">
                    <a16:creationId xmlns:a16="http://schemas.microsoft.com/office/drawing/2014/main" id="{5161ADC9-B44D-2901-0463-4D292BDF8F47}"/>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a:extLst>
                  <a:ext uri="{FF2B5EF4-FFF2-40B4-BE49-F238E27FC236}">
                    <a16:creationId xmlns:a16="http://schemas.microsoft.com/office/drawing/2014/main" id="{A5468AEA-BA02-05F4-2A8A-3F10ED3536F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a:extLst>
                  <a:ext uri="{FF2B5EF4-FFF2-40B4-BE49-F238E27FC236}">
                    <a16:creationId xmlns:a16="http://schemas.microsoft.com/office/drawing/2014/main" id="{C967116D-310D-264C-81B7-CC1E5548ADA1}"/>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a:extLst>
                  <a:ext uri="{FF2B5EF4-FFF2-40B4-BE49-F238E27FC236}">
                    <a16:creationId xmlns:a16="http://schemas.microsoft.com/office/drawing/2014/main" id="{4FECBA9E-3933-27B0-8DF2-9EB09ED0107C}"/>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a:extLst>
                  <a:ext uri="{FF2B5EF4-FFF2-40B4-BE49-F238E27FC236}">
                    <a16:creationId xmlns:a16="http://schemas.microsoft.com/office/drawing/2014/main" id="{59DBF3E1-1922-3BD0-4478-12EF2F8DE220}"/>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a:extLst>
                  <a:ext uri="{FF2B5EF4-FFF2-40B4-BE49-F238E27FC236}">
                    <a16:creationId xmlns:a16="http://schemas.microsoft.com/office/drawing/2014/main" id="{B463CF09-9952-316A-458D-AB3D2029CE12}"/>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a:extLst>
                  <a:ext uri="{FF2B5EF4-FFF2-40B4-BE49-F238E27FC236}">
                    <a16:creationId xmlns:a16="http://schemas.microsoft.com/office/drawing/2014/main" id="{04201969-5211-3153-87A2-BE1C0BC7E9ED}"/>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a:extLst>
                  <a:ext uri="{FF2B5EF4-FFF2-40B4-BE49-F238E27FC236}">
                    <a16:creationId xmlns:a16="http://schemas.microsoft.com/office/drawing/2014/main" id="{42EBA134-9F33-44C4-3B23-A5881C32DDEE}"/>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a:extLst>
                  <a:ext uri="{FF2B5EF4-FFF2-40B4-BE49-F238E27FC236}">
                    <a16:creationId xmlns:a16="http://schemas.microsoft.com/office/drawing/2014/main" id="{1142CAB4-C618-F314-3F1F-82B96CF7F272}"/>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a:extLst>
                  <a:ext uri="{FF2B5EF4-FFF2-40B4-BE49-F238E27FC236}">
                    <a16:creationId xmlns:a16="http://schemas.microsoft.com/office/drawing/2014/main" id="{8FCA7BA7-B1E6-B2C2-51CB-BC879ED52EB3}"/>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a:extLst>
                  <a:ext uri="{FF2B5EF4-FFF2-40B4-BE49-F238E27FC236}">
                    <a16:creationId xmlns:a16="http://schemas.microsoft.com/office/drawing/2014/main" id="{EAFF4DEF-8EE8-3795-1FC3-6C29640B61DC}"/>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a:extLst>
                  <a:ext uri="{FF2B5EF4-FFF2-40B4-BE49-F238E27FC236}">
                    <a16:creationId xmlns:a16="http://schemas.microsoft.com/office/drawing/2014/main" id="{63A4144B-4F67-4707-1A91-6414BFA768ED}"/>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a:extLst>
                  <a:ext uri="{FF2B5EF4-FFF2-40B4-BE49-F238E27FC236}">
                    <a16:creationId xmlns:a16="http://schemas.microsoft.com/office/drawing/2014/main" id="{4ACFFD27-A37F-23F1-4F89-BFAF1BA6F4D7}"/>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a:extLst>
                  <a:ext uri="{FF2B5EF4-FFF2-40B4-BE49-F238E27FC236}">
                    <a16:creationId xmlns:a16="http://schemas.microsoft.com/office/drawing/2014/main" id="{A621E933-B80E-C997-6AEE-23B8A1CFF299}"/>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a:extLst>
                  <a:ext uri="{FF2B5EF4-FFF2-40B4-BE49-F238E27FC236}">
                    <a16:creationId xmlns:a16="http://schemas.microsoft.com/office/drawing/2014/main" id="{9CBF9E5F-3835-AFA8-CDCA-707E3D416F4C}"/>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a:extLst>
                  <a:ext uri="{FF2B5EF4-FFF2-40B4-BE49-F238E27FC236}">
                    <a16:creationId xmlns:a16="http://schemas.microsoft.com/office/drawing/2014/main" id="{93067B9F-2538-84F7-8FC6-F1F9F1BE6DF3}"/>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a:extLst>
                  <a:ext uri="{FF2B5EF4-FFF2-40B4-BE49-F238E27FC236}">
                    <a16:creationId xmlns:a16="http://schemas.microsoft.com/office/drawing/2014/main" id="{FFE8C86A-9D68-C3C2-B33D-4A807BFC22BC}"/>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a:extLst>
                  <a:ext uri="{FF2B5EF4-FFF2-40B4-BE49-F238E27FC236}">
                    <a16:creationId xmlns:a16="http://schemas.microsoft.com/office/drawing/2014/main" id="{F24C61AB-7388-ECC3-BCCF-51BC13754886}"/>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a:extLst>
                  <a:ext uri="{FF2B5EF4-FFF2-40B4-BE49-F238E27FC236}">
                    <a16:creationId xmlns:a16="http://schemas.microsoft.com/office/drawing/2014/main" id="{D7662B9F-3D64-4099-A2FF-17E8F8C25518}"/>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a:extLst>
                  <a:ext uri="{FF2B5EF4-FFF2-40B4-BE49-F238E27FC236}">
                    <a16:creationId xmlns:a16="http://schemas.microsoft.com/office/drawing/2014/main" id="{E7A69EAB-138F-68E5-ABE3-A5FBFC604ED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a:extLst>
                  <a:ext uri="{FF2B5EF4-FFF2-40B4-BE49-F238E27FC236}">
                    <a16:creationId xmlns:a16="http://schemas.microsoft.com/office/drawing/2014/main" id="{D0BD6190-7086-0B7C-0D81-20BAFC894CF1}"/>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a:extLst>
                  <a:ext uri="{FF2B5EF4-FFF2-40B4-BE49-F238E27FC236}">
                    <a16:creationId xmlns:a16="http://schemas.microsoft.com/office/drawing/2014/main" id="{52ABC472-6169-7C21-03C0-3B32210419F9}"/>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a:extLst>
                  <a:ext uri="{FF2B5EF4-FFF2-40B4-BE49-F238E27FC236}">
                    <a16:creationId xmlns:a16="http://schemas.microsoft.com/office/drawing/2014/main" id="{CF0312DB-C845-E2A4-969C-B3D238F26EF7}"/>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a:extLst>
                  <a:ext uri="{FF2B5EF4-FFF2-40B4-BE49-F238E27FC236}">
                    <a16:creationId xmlns:a16="http://schemas.microsoft.com/office/drawing/2014/main" id="{909CD117-2C13-9A0A-39FC-D0685FFD884B}"/>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a:extLst>
                  <a:ext uri="{FF2B5EF4-FFF2-40B4-BE49-F238E27FC236}">
                    <a16:creationId xmlns:a16="http://schemas.microsoft.com/office/drawing/2014/main" id="{01A09270-DD66-0EE2-C505-684A542EF139}"/>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a:extLst>
                  <a:ext uri="{FF2B5EF4-FFF2-40B4-BE49-F238E27FC236}">
                    <a16:creationId xmlns:a16="http://schemas.microsoft.com/office/drawing/2014/main" id="{64F4A5FC-0EA4-FD5A-6E2C-74E005099901}"/>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a:extLst>
                  <a:ext uri="{FF2B5EF4-FFF2-40B4-BE49-F238E27FC236}">
                    <a16:creationId xmlns:a16="http://schemas.microsoft.com/office/drawing/2014/main" id="{B15CC11E-B21C-3475-9E45-D8E33BE87DAB}"/>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a:extLst>
                  <a:ext uri="{FF2B5EF4-FFF2-40B4-BE49-F238E27FC236}">
                    <a16:creationId xmlns:a16="http://schemas.microsoft.com/office/drawing/2014/main" id="{A6DAEBB6-A1F0-874F-21E4-F4068740CF6D}"/>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a:extLst>
                  <a:ext uri="{FF2B5EF4-FFF2-40B4-BE49-F238E27FC236}">
                    <a16:creationId xmlns:a16="http://schemas.microsoft.com/office/drawing/2014/main" id="{6C3C5AB9-2484-3DA8-6D68-4E6C45D4050E}"/>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a:extLst>
                  <a:ext uri="{FF2B5EF4-FFF2-40B4-BE49-F238E27FC236}">
                    <a16:creationId xmlns:a16="http://schemas.microsoft.com/office/drawing/2014/main" id="{017D8DF9-4E17-A69A-5B34-97C0E46CCF48}"/>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a:extLst>
                  <a:ext uri="{FF2B5EF4-FFF2-40B4-BE49-F238E27FC236}">
                    <a16:creationId xmlns:a16="http://schemas.microsoft.com/office/drawing/2014/main" id="{5BCFA108-F095-9087-8A6A-C50294A5BCC0}"/>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a:extLst>
                  <a:ext uri="{FF2B5EF4-FFF2-40B4-BE49-F238E27FC236}">
                    <a16:creationId xmlns:a16="http://schemas.microsoft.com/office/drawing/2014/main" id="{A162C199-F7D6-F9D9-153E-84D739971D5D}"/>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a:extLst>
                  <a:ext uri="{FF2B5EF4-FFF2-40B4-BE49-F238E27FC236}">
                    <a16:creationId xmlns:a16="http://schemas.microsoft.com/office/drawing/2014/main" id="{35CB7ECD-27B7-0245-42E1-306D34E36B6C}"/>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a:extLst>
                  <a:ext uri="{FF2B5EF4-FFF2-40B4-BE49-F238E27FC236}">
                    <a16:creationId xmlns:a16="http://schemas.microsoft.com/office/drawing/2014/main" id="{5F5BC1B5-876C-B1F2-3C4B-EF046DA7D1F3}"/>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a:extLst>
                  <a:ext uri="{FF2B5EF4-FFF2-40B4-BE49-F238E27FC236}">
                    <a16:creationId xmlns:a16="http://schemas.microsoft.com/office/drawing/2014/main" id="{EF5529A5-84FE-D061-1BBE-ABB146F90DBB}"/>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a:extLst>
                  <a:ext uri="{FF2B5EF4-FFF2-40B4-BE49-F238E27FC236}">
                    <a16:creationId xmlns:a16="http://schemas.microsoft.com/office/drawing/2014/main" id="{FA72FE9B-95F2-2C13-6908-24FF4B456154}"/>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extLst>
                  <a:ext uri="{FF2B5EF4-FFF2-40B4-BE49-F238E27FC236}">
                    <a16:creationId xmlns:a16="http://schemas.microsoft.com/office/drawing/2014/main" id="{0FC796BA-0D8F-0A5D-5FCB-AABB11105CD8}"/>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extLst>
                  <a:ext uri="{FF2B5EF4-FFF2-40B4-BE49-F238E27FC236}">
                    <a16:creationId xmlns:a16="http://schemas.microsoft.com/office/drawing/2014/main" id="{D85EAD39-ADC6-D473-B226-7E322D52DAEF}"/>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extLst>
                  <a:ext uri="{FF2B5EF4-FFF2-40B4-BE49-F238E27FC236}">
                    <a16:creationId xmlns:a16="http://schemas.microsoft.com/office/drawing/2014/main" id="{41BB058B-86E2-7DD8-7AB2-BB05D95060DB}"/>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a:extLst>
                  <a:ext uri="{FF2B5EF4-FFF2-40B4-BE49-F238E27FC236}">
                    <a16:creationId xmlns:a16="http://schemas.microsoft.com/office/drawing/2014/main" id="{C0BA99D6-1E62-CDEA-2601-9F9B92387416}"/>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a:extLst>
                  <a:ext uri="{FF2B5EF4-FFF2-40B4-BE49-F238E27FC236}">
                    <a16:creationId xmlns:a16="http://schemas.microsoft.com/office/drawing/2014/main" id="{2A88D70B-6C8C-3919-2F89-0540B0F5A438}"/>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extLst>
                  <a:ext uri="{FF2B5EF4-FFF2-40B4-BE49-F238E27FC236}">
                    <a16:creationId xmlns:a16="http://schemas.microsoft.com/office/drawing/2014/main" id="{33AE95C7-EC90-FC6B-BEE9-838F00FFBFE8}"/>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extLst>
                  <a:ext uri="{FF2B5EF4-FFF2-40B4-BE49-F238E27FC236}">
                    <a16:creationId xmlns:a16="http://schemas.microsoft.com/office/drawing/2014/main" id="{D992920C-F0A0-7CA8-6B74-924E7887A890}"/>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extLst>
                  <a:ext uri="{FF2B5EF4-FFF2-40B4-BE49-F238E27FC236}">
                    <a16:creationId xmlns:a16="http://schemas.microsoft.com/office/drawing/2014/main" id="{657C8243-916F-9CBC-AA0E-75D1CD9CF6F8}"/>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a:extLst>
                  <a:ext uri="{FF2B5EF4-FFF2-40B4-BE49-F238E27FC236}">
                    <a16:creationId xmlns:a16="http://schemas.microsoft.com/office/drawing/2014/main" id="{79461116-0CDF-43FF-0437-711E6897B890}"/>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a:extLst>
                  <a:ext uri="{FF2B5EF4-FFF2-40B4-BE49-F238E27FC236}">
                    <a16:creationId xmlns:a16="http://schemas.microsoft.com/office/drawing/2014/main" id="{68AD9EB3-BD48-D795-B0F2-A046D12519DA}"/>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a:extLst>
                  <a:ext uri="{FF2B5EF4-FFF2-40B4-BE49-F238E27FC236}">
                    <a16:creationId xmlns:a16="http://schemas.microsoft.com/office/drawing/2014/main" id="{964D51DC-C439-BE73-3E8A-53E84E2B681D}"/>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a:extLst>
                  <a:ext uri="{FF2B5EF4-FFF2-40B4-BE49-F238E27FC236}">
                    <a16:creationId xmlns:a16="http://schemas.microsoft.com/office/drawing/2014/main" id="{8FCE2D78-65EE-5443-B040-0C6F34D63B8A}"/>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a:extLst>
                  <a:ext uri="{FF2B5EF4-FFF2-40B4-BE49-F238E27FC236}">
                    <a16:creationId xmlns:a16="http://schemas.microsoft.com/office/drawing/2014/main" id="{99E2A4AC-799D-1F79-D5EF-F6BC4179D56D}"/>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a:extLst>
                  <a:ext uri="{FF2B5EF4-FFF2-40B4-BE49-F238E27FC236}">
                    <a16:creationId xmlns:a16="http://schemas.microsoft.com/office/drawing/2014/main" id="{6636EC4C-694E-4ED6-6D79-11622CACFB89}"/>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extLst>
                  <a:ext uri="{FF2B5EF4-FFF2-40B4-BE49-F238E27FC236}">
                    <a16:creationId xmlns:a16="http://schemas.microsoft.com/office/drawing/2014/main" id="{1238994B-3DCF-F54F-2756-C4E0997E1649}"/>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extLst>
                  <a:ext uri="{FF2B5EF4-FFF2-40B4-BE49-F238E27FC236}">
                    <a16:creationId xmlns:a16="http://schemas.microsoft.com/office/drawing/2014/main" id="{9FA1164F-2667-410A-86CD-BE6C32D09D0B}"/>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a:extLst>
                  <a:ext uri="{FF2B5EF4-FFF2-40B4-BE49-F238E27FC236}">
                    <a16:creationId xmlns:a16="http://schemas.microsoft.com/office/drawing/2014/main" id="{7587B413-9498-63D2-57B6-9C5F9122EA24}"/>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a:extLst>
                  <a:ext uri="{FF2B5EF4-FFF2-40B4-BE49-F238E27FC236}">
                    <a16:creationId xmlns:a16="http://schemas.microsoft.com/office/drawing/2014/main" id="{B75DFDBA-8940-57E6-FD86-0B693804077A}"/>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a:extLst>
                  <a:ext uri="{FF2B5EF4-FFF2-40B4-BE49-F238E27FC236}">
                    <a16:creationId xmlns:a16="http://schemas.microsoft.com/office/drawing/2014/main" id="{0170E769-D689-893A-04D7-869FB9B5D74B}"/>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a:extLst>
                  <a:ext uri="{FF2B5EF4-FFF2-40B4-BE49-F238E27FC236}">
                    <a16:creationId xmlns:a16="http://schemas.microsoft.com/office/drawing/2014/main" id="{E76F3408-22BA-05E3-467D-F17D95A166A9}"/>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a:extLst>
                  <a:ext uri="{FF2B5EF4-FFF2-40B4-BE49-F238E27FC236}">
                    <a16:creationId xmlns:a16="http://schemas.microsoft.com/office/drawing/2014/main" id="{EF19019A-865A-D9DA-794F-2786C189CA70}"/>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a:extLst>
                  <a:ext uri="{FF2B5EF4-FFF2-40B4-BE49-F238E27FC236}">
                    <a16:creationId xmlns:a16="http://schemas.microsoft.com/office/drawing/2014/main" id="{BA9148CD-9ED0-98CA-252C-D7B59F546419}"/>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a:extLst>
                  <a:ext uri="{FF2B5EF4-FFF2-40B4-BE49-F238E27FC236}">
                    <a16:creationId xmlns:a16="http://schemas.microsoft.com/office/drawing/2014/main" id="{3849B782-9687-7C33-E7C5-88A80F5272D6}"/>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a:extLst>
                  <a:ext uri="{FF2B5EF4-FFF2-40B4-BE49-F238E27FC236}">
                    <a16:creationId xmlns:a16="http://schemas.microsoft.com/office/drawing/2014/main" id="{E38F3501-A247-1CAB-CD70-839F9D1423F0}"/>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a:extLst>
                  <a:ext uri="{FF2B5EF4-FFF2-40B4-BE49-F238E27FC236}">
                    <a16:creationId xmlns:a16="http://schemas.microsoft.com/office/drawing/2014/main" id="{B0A36EE2-314E-E12D-9794-5CAB7C8C5138}"/>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a:extLst>
                  <a:ext uri="{FF2B5EF4-FFF2-40B4-BE49-F238E27FC236}">
                    <a16:creationId xmlns:a16="http://schemas.microsoft.com/office/drawing/2014/main" id="{B291BDBA-3217-35D9-DD7C-631525A7BAFE}"/>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a:extLst>
                  <a:ext uri="{FF2B5EF4-FFF2-40B4-BE49-F238E27FC236}">
                    <a16:creationId xmlns:a16="http://schemas.microsoft.com/office/drawing/2014/main" id="{82E47097-32A9-A34E-CE5F-0F22F333D7BA}"/>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a:extLst>
                  <a:ext uri="{FF2B5EF4-FFF2-40B4-BE49-F238E27FC236}">
                    <a16:creationId xmlns:a16="http://schemas.microsoft.com/office/drawing/2014/main" id="{FB2218CF-7E3A-0098-4639-76C274406695}"/>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a:extLst>
                  <a:ext uri="{FF2B5EF4-FFF2-40B4-BE49-F238E27FC236}">
                    <a16:creationId xmlns:a16="http://schemas.microsoft.com/office/drawing/2014/main" id="{00E827ED-51D6-7CD9-311E-F24B8D86E1CC}"/>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a:extLst>
                  <a:ext uri="{FF2B5EF4-FFF2-40B4-BE49-F238E27FC236}">
                    <a16:creationId xmlns:a16="http://schemas.microsoft.com/office/drawing/2014/main" id="{A80DD8D0-A3FD-E6D9-2283-599EBC695D44}"/>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a:extLst>
                  <a:ext uri="{FF2B5EF4-FFF2-40B4-BE49-F238E27FC236}">
                    <a16:creationId xmlns:a16="http://schemas.microsoft.com/office/drawing/2014/main" id="{93C05C57-8744-A458-679A-4399C18F3739}"/>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a:extLst>
                  <a:ext uri="{FF2B5EF4-FFF2-40B4-BE49-F238E27FC236}">
                    <a16:creationId xmlns:a16="http://schemas.microsoft.com/office/drawing/2014/main" id="{DACF07AC-263C-637E-8642-E3573373E104}"/>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a:extLst>
                  <a:ext uri="{FF2B5EF4-FFF2-40B4-BE49-F238E27FC236}">
                    <a16:creationId xmlns:a16="http://schemas.microsoft.com/office/drawing/2014/main" id="{1B1E6103-4821-EC57-F273-B8C4D00C6A15}"/>
                  </a:ext>
                </a:extLst>
              </p:cNvPr>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a:extLst>
                  <a:ext uri="{FF2B5EF4-FFF2-40B4-BE49-F238E27FC236}">
                    <a16:creationId xmlns:a16="http://schemas.microsoft.com/office/drawing/2014/main" id="{4CB40767-6CB1-B1C4-4F77-964C1B6B0F82}"/>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a:extLst>
                  <a:ext uri="{FF2B5EF4-FFF2-40B4-BE49-F238E27FC236}">
                    <a16:creationId xmlns:a16="http://schemas.microsoft.com/office/drawing/2014/main" id="{EA99C26D-DC6C-5DD3-BCD8-056454494405}"/>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a:extLst>
                  <a:ext uri="{FF2B5EF4-FFF2-40B4-BE49-F238E27FC236}">
                    <a16:creationId xmlns:a16="http://schemas.microsoft.com/office/drawing/2014/main" id="{85AB69DC-6025-AFF3-E22A-DA5A236FAB8F}"/>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a:extLst>
                  <a:ext uri="{FF2B5EF4-FFF2-40B4-BE49-F238E27FC236}">
                    <a16:creationId xmlns:a16="http://schemas.microsoft.com/office/drawing/2014/main" id="{1902EE9B-922D-DBDF-440C-AEF2FA5F8EDD}"/>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5">
            <a:extLst>
              <a:ext uri="{FF2B5EF4-FFF2-40B4-BE49-F238E27FC236}">
                <a16:creationId xmlns:a16="http://schemas.microsoft.com/office/drawing/2014/main" id="{108E0331-8D0E-DE29-373D-DB49AB2B7C05}"/>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51289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par>
                          <p:cTn id="23" fill="hold">
                            <p:stCondLst>
                              <p:cond delay="3000"/>
                            </p:stCondLst>
                            <p:childTnLst>
                              <p:par>
                                <p:cTn id="24" presetID="10" presetClass="entr" presetSubtype="0" fill="hold" grpId="0" nodeType="afterEffect" nodePh="1">
                                  <p:stCondLst>
                                    <p:cond delay="500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4EEF64D4-D413-4AE1-B1C0-E44089B2B771}"/>
            </a:ext>
          </a:extLst>
        </p:cNvPr>
        <p:cNvGrpSpPr/>
        <p:nvPr/>
      </p:nvGrpSpPr>
      <p:grpSpPr>
        <a:xfrm>
          <a:off x="0" y="0"/>
          <a:ext cx="0" cy="0"/>
          <a:chOff x="0" y="0"/>
          <a:chExt cx="0" cy="0"/>
        </a:xfrm>
      </p:grpSpPr>
      <p:grpSp>
        <p:nvGrpSpPr>
          <p:cNvPr id="1895" name="Group 1894">
            <a:extLst>
              <a:ext uri="{FF2B5EF4-FFF2-40B4-BE49-F238E27FC236}">
                <a16:creationId xmlns:a16="http://schemas.microsoft.com/office/drawing/2014/main" id="{E3AFE5EA-1662-481E-BBF8-5C3419BEB09D}"/>
              </a:ext>
            </a:extLst>
          </p:cNvPr>
          <p:cNvGrpSpPr/>
          <p:nvPr/>
        </p:nvGrpSpPr>
        <p:grpSpPr>
          <a:xfrm>
            <a:off x="7039267" y="3081701"/>
            <a:ext cx="1812061" cy="1556406"/>
            <a:chOff x="3257618" y="1566788"/>
            <a:chExt cx="2628764" cy="2317142"/>
          </a:xfrm>
          <a:effectLst>
            <a:glow>
              <a:schemeClr val="accent1">
                <a:alpha val="40000"/>
              </a:schemeClr>
            </a:glow>
            <a:outerShdw blurRad="50800" dist="50800" dir="5400000" algn="ctr" rotWithShape="0">
              <a:srgbClr val="000000"/>
            </a:outerShdw>
          </a:effectLst>
        </p:grpSpPr>
        <p:grpSp>
          <p:nvGrpSpPr>
            <p:cNvPr id="8" name="Google Shape;3322;p39">
              <a:extLst>
                <a:ext uri="{FF2B5EF4-FFF2-40B4-BE49-F238E27FC236}">
                  <a16:creationId xmlns:a16="http://schemas.microsoft.com/office/drawing/2014/main" id="{35EA951B-27F4-43AE-B4F9-6DBD059D993F}"/>
                </a:ext>
              </a:extLst>
            </p:cNvPr>
            <p:cNvGrpSpPr/>
            <p:nvPr/>
          </p:nvGrpSpPr>
          <p:grpSpPr>
            <a:xfrm>
              <a:off x="3257618" y="2403152"/>
              <a:ext cx="2628764" cy="1480778"/>
              <a:chOff x="1012725" y="2202350"/>
              <a:chExt cx="2668525" cy="1503175"/>
            </a:xfrm>
          </p:grpSpPr>
          <p:sp>
            <p:nvSpPr>
              <p:cNvPr id="9" name="Google Shape;3323;p39">
                <a:extLst>
                  <a:ext uri="{FF2B5EF4-FFF2-40B4-BE49-F238E27FC236}">
                    <a16:creationId xmlns:a16="http://schemas.microsoft.com/office/drawing/2014/main" id="{3CAE2369-408C-5F30-A27F-C8B1945E5A3C}"/>
                  </a:ext>
                </a:extLst>
              </p:cNvPr>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4;p39">
                <a:extLst>
                  <a:ext uri="{FF2B5EF4-FFF2-40B4-BE49-F238E27FC236}">
                    <a16:creationId xmlns:a16="http://schemas.microsoft.com/office/drawing/2014/main" id="{E99ADB73-B01D-7770-720B-3C7EE92FE86E}"/>
                  </a:ext>
                </a:extLst>
              </p:cNvPr>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5;p39">
                <a:extLst>
                  <a:ext uri="{FF2B5EF4-FFF2-40B4-BE49-F238E27FC236}">
                    <a16:creationId xmlns:a16="http://schemas.microsoft.com/office/drawing/2014/main" id="{62032D17-E8B0-3FC9-EC8F-386263B4C544}"/>
                  </a:ext>
                </a:extLst>
              </p:cNvPr>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6;p39">
                <a:extLst>
                  <a:ext uri="{FF2B5EF4-FFF2-40B4-BE49-F238E27FC236}">
                    <a16:creationId xmlns:a16="http://schemas.microsoft.com/office/drawing/2014/main" id="{7325B2CB-BE15-797E-4AB4-2DC2CF004B89}"/>
                  </a:ext>
                </a:extLst>
              </p:cNvPr>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374;p39">
              <a:extLst>
                <a:ext uri="{FF2B5EF4-FFF2-40B4-BE49-F238E27FC236}">
                  <a16:creationId xmlns:a16="http://schemas.microsoft.com/office/drawing/2014/main" id="{C77ABC82-ECCE-CE0F-B1ED-C87397D69B62}"/>
                </a:ext>
              </a:extLst>
            </p:cNvPr>
            <p:cNvGrpSpPr/>
            <p:nvPr/>
          </p:nvGrpSpPr>
          <p:grpSpPr>
            <a:xfrm>
              <a:off x="4207196" y="1566788"/>
              <a:ext cx="774556" cy="1480800"/>
              <a:chOff x="1497487" y="1370526"/>
              <a:chExt cx="1262521" cy="2413692"/>
            </a:xfrm>
          </p:grpSpPr>
          <p:sp>
            <p:nvSpPr>
              <p:cNvPr id="14" name="Google Shape;3375;p39">
                <a:extLst>
                  <a:ext uri="{FF2B5EF4-FFF2-40B4-BE49-F238E27FC236}">
                    <a16:creationId xmlns:a16="http://schemas.microsoft.com/office/drawing/2014/main" id="{ED6F9C32-A21D-05AC-CEF0-62FF2F2C367D}"/>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6;p39">
                <a:extLst>
                  <a:ext uri="{FF2B5EF4-FFF2-40B4-BE49-F238E27FC236}">
                    <a16:creationId xmlns:a16="http://schemas.microsoft.com/office/drawing/2014/main" id="{C940DB2A-297D-85FD-1DDB-482CA4295B81}"/>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77;p39">
                <a:extLst>
                  <a:ext uri="{FF2B5EF4-FFF2-40B4-BE49-F238E27FC236}">
                    <a16:creationId xmlns:a16="http://schemas.microsoft.com/office/drawing/2014/main" id="{9F3CA915-95F6-BC22-61EF-FCDA38507EBC}"/>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78;p39">
                <a:extLst>
                  <a:ext uri="{FF2B5EF4-FFF2-40B4-BE49-F238E27FC236}">
                    <a16:creationId xmlns:a16="http://schemas.microsoft.com/office/drawing/2014/main" id="{AFDAD4BB-B660-50D6-51A2-D5512DB2E7DE}"/>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79;p39">
                <a:extLst>
                  <a:ext uri="{FF2B5EF4-FFF2-40B4-BE49-F238E27FC236}">
                    <a16:creationId xmlns:a16="http://schemas.microsoft.com/office/drawing/2014/main" id="{F31D566B-34C2-413D-5EC5-BE5A70C059EC}"/>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0;p39">
                <a:extLst>
                  <a:ext uri="{FF2B5EF4-FFF2-40B4-BE49-F238E27FC236}">
                    <a16:creationId xmlns:a16="http://schemas.microsoft.com/office/drawing/2014/main" id="{2B827389-0391-3910-23D4-227CEBB8D2C0}"/>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1;p39">
                <a:extLst>
                  <a:ext uri="{FF2B5EF4-FFF2-40B4-BE49-F238E27FC236}">
                    <a16:creationId xmlns:a16="http://schemas.microsoft.com/office/drawing/2014/main" id="{8B1265DA-374E-EFEE-5B73-0BB15DE34669}"/>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2;p39">
                <a:extLst>
                  <a:ext uri="{FF2B5EF4-FFF2-40B4-BE49-F238E27FC236}">
                    <a16:creationId xmlns:a16="http://schemas.microsoft.com/office/drawing/2014/main" id="{20DF8F1F-DC50-5E19-5E5D-418A19D2AE9C}"/>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3;p39">
                <a:extLst>
                  <a:ext uri="{FF2B5EF4-FFF2-40B4-BE49-F238E27FC236}">
                    <a16:creationId xmlns:a16="http://schemas.microsoft.com/office/drawing/2014/main" id="{A3092EF7-7164-DFA2-E5DE-30D9B03C0E71}"/>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4;p39">
                <a:extLst>
                  <a:ext uri="{FF2B5EF4-FFF2-40B4-BE49-F238E27FC236}">
                    <a16:creationId xmlns:a16="http://schemas.microsoft.com/office/drawing/2014/main" id="{9F3956FE-6BE0-3DD0-3F3E-627851DC486B}"/>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5;p39">
                <a:extLst>
                  <a:ext uri="{FF2B5EF4-FFF2-40B4-BE49-F238E27FC236}">
                    <a16:creationId xmlns:a16="http://schemas.microsoft.com/office/drawing/2014/main" id="{0B936771-0C0A-36EB-138B-CDFBDC11ADD9}"/>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6;p39">
                <a:extLst>
                  <a:ext uri="{FF2B5EF4-FFF2-40B4-BE49-F238E27FC236}">
                    <a16:creationId xmlns:a16="http://schemas.microsoft.com/office/drawing/2014/main" id="{3E57C8D0-D61A-E736-E821-D05E6836D10E}"/>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87;p39">
                <a:extLst>
                  <a:ext uri="{FF2B5EF4-FFF2-40B4-BE49-F238E27FC236}">
                    <a16:creationId xmlns:a16="http://schemas.microsoft.com/office/drawing/2014/main" id="{C215F162-BC91-806C-B833-04A2DE537088}"/>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88;p39">
                <a:extLst>
                  <a:ext uri="{FF2B5EF4-FFF2-40B4-BE49-F238E27FC236}">
                    <a16:creationId xmlns:a16="http://schemas.microsoft.com/office/drawing/2014/main" id="{2E7837D4-2872-A148-5911-2D56B56C9481}"/>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89;p39">
                <a:extLst>
                  <a:ext uri="{FF2B5EF4-FFF2-40B4-BE49-F238E27FC236}">
                    <a16:creationId xmlns:a16="http://schemas.microsoft.com/office/drawing/2014/main" id="{0FAF9BE0-4117-1926-AC8B-1506D23F7ACD}"/>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0;p39">
                <a:extLst>
                  <a:ext uri="{FF2B5EF4-FFF2-40B4-BE49-F238E27FC236}">
                    <a16:creationId xmlns:a16="http://schemas.microsoft.com/office/drawing/2014/main" id="{934FCD46-43DA-8AA5-096E-3CBD1820FEFA}"/>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1;p39">
                <a:extLst>
                  <a:ext uri="{FF2B5EF4-FFF2-40B4-BE49-F238E27FC236}">
                    <a16:creationId xmlns:a16="http://schemas.microsoft.com/office/drawing/2014/main" id="{27C44069-23C6-7C67-5AD2-46B3E73EFBB9}"/>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2;p39">
                <a:extLst>
                  <a:ext uri="{FF2B5EF4-FFF2-40B4-BE49-F238E27FC236}">
                    <a16:creationId xmlns:a16="http://schemas.microsoft.com/office/drawing/2014/main" id="{0693E089-A11D-C84A-0D65-233E082577D1}"/>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3;p39">
                <a:extLst>
                  <a:ext uri="{FF2B5EF4-FFF2-40B4-BE49-F238E27FC236}">
                    <a16:creationId xmlns:a16="http://schemas.microsoft.com/office/drawing/2014/main" id="{6388FCD1-33ED-C736-74F2-D687D19FE17B}"/>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4;p39">
                <a:extLst>
                  <a:ext uri="{FF2B5EF4-FFF2-40B4-BE49-F238E27FC236}">
                    <a16:creationId xmlns:a16="http://schemas.microsoft.com/office/drawing/2014/main" id="{D1BEC452-28D9-0A20-FC6D-24EAA8EA2720}"/>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5;p39">
                <a:extLst>
                  <a:ext uri="{FF2B5EF4-FFF2-40B4-BE49-F238E27FC236}">
                    <a16:creationId xmlns:a16="http://schemas.microsoft.com/office/drawing/2014/main" id="{BFAF6AE6-5451-E215-65A0-A65C5737B8C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6;p39">
                <a:extLst>
                  <a:ext uri="{FF2B5EF4-FFF2-40B4-BE49-F238E27FC236}">
                    <a16:creationId xmlns:a16="http://schemas.microsoft.com/office/drawing/2014/main" id="{A7779449-F5BD-5423-0A9D-F21FA36CFCF6}"/>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7;p39">
                <a:extLst>
                  <a:ext uri="{FF2B5EF4-FFF2-40B4-BE49-F238E27FC236}">
                    <a16:creationId xmlns:a16="http://schemas.microsoft.com/office/drawing/2014/main" id="{1B1C0129-3A32-F5A6-47E1-0F540C670F92}"/>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98;p39">
                <a:extLst>
                  <a:ext uri="{FF2B5EF4-FFF2-40B4-BE49-F238E27FC236}">
                    <a16:creationId xmlns:a16="http://schemas.microsoft.com/office/drawing/2014/main" id="{8B13F758-F956-86BD-6EF9-BCA54DD11A37}"/>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99;p39">
                <a:extLst>
                  <a:ext uri="{FF2B5EF4-FFF2-40B4-BE49-F238E27FC236}">
                    <a16:creationId xmlns:a16="http://schemas.microsoft.com/office/drawing/2014/main" id="{2F26B229-E886-9F3B-B77F-CB8C6C774771}"/>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0;p39">
                <a:extLst>
                  <a:ext uri="{FF2B5EF4-FFF2-40B4-BE49-F238E27FC236}">
                    <a16:creationId xmlns:a16="http://schemas.microsoft.com/office/drawing/2014/main" id="{BCD6FD42-86C8-EA56-7F23-F2F939B87421}"/>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1;p39">
                <a:extLst>
                  <a:ext uri="{FF2B5EF4-FFF2-40B4-BE49-F238E27FC236}">
                    <a16:creationId xmlns:a16="http://schemas.microsoft.com/office/drawing/2014/main" id="{96D4520D-3CB9-89D2-4201-F98C87E1D40E}"/>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2;p39">
                <a:extLst>
                  <a:ext uri="{FF2B5EF4-FFF2-40B4-BE49-F238E27FC236}">
                    <a16:creationId xmlns:a16="http://schemas.microsoft.com/office/drawing/2014/main" id="{92CC8A09-A4FC-C58A-9FB7-0D7C769B82F9}"/>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3;p39">
                <a:extLst>
                  <a:ext uri="{FF2B5EF4-FFF2-40B4-BE49-F238E27FC236}">
                    <a16:creationId xmlns:a16="http://schemas.microsoft.com/office/drawing/2014/main" id="{4128F6FD-1C04-FB16-DF13-49858DEDD42C}"/>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4;p39">
                <a:extLst>
                  <a:ext uri="{FF2B5EF4-FFF2-40B4-BE49-F238E27FC236}">
                    <a16:creationId xmlns:a16="http://schemas.microsoft.com/office/drawing/2014/main" id="{27301C4B-6811-FCCD-5E7B-DB70F3D12E82}"/>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5;p39">
                <a:extLst>
                  <a:ext uri="{FF2B5EF4-FFF2-40B4-BE49-F238E27FC236}">
                    <a16:creationId xmlns:a16="http://schemas.microsoft.com/office/drawing/2014/main" id="{0FC8DCEB-CD5E-76FC-8BFD-84B95A09B4A6}"/>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6;p39">
                <a:extLst>
                  <a:ext uri="{FF2B5EF4-FFF2-40B4-BE49-F238E27FC236}">
                    <a16:creationId xmlns:a16="http://schemas.microsoft.com/office/drawing/2014/main" id="{4C7ADED4-A9AA-C3A6-05E1-1576DB83673D}"/>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07;p39">
                <a:extLst>
                  <a:ext uri="{FF2B5EF4-FFF2-40B4-BE49-F238E27FC236}">
                    <a16:creationId xmlns:a16="http://schemas.microsoft.com/office/drawing/2014/main" id="{328D1D27-06DF-B648-7C4C-6B3D9B9AC826}"/>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08;p39">
                <a:extLst>
                  <a:ext uri="{FF2B5EF4-FFF2-40B4-BE49-F238E27FC236}">
                    <a16:creationId xmlns:a16="http://schemas.microsoft.com/office/drawing/2014/main" id="{81A02B07-5033-2A3D-7AA3-ACA257F51332}"/>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09;p39">
                <a:extLst>
                  <a:ext uri="{FF2B5EF4-FFF2-40B4-BE49-F238E27FC236}">
                    <a16:creationId xmlns:a16="http://schemas.microsoft.com/office/drawing/2014/main" id="{1A7A16A0-4ECA-85C4-7D52-DE8417F01411}"/>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0;p39">
                <a:extLst>
                  <a:ext uri="{FF2B5EF4-FFF2-40B4-BE49-F238E27FC236}">
                    <a16:creationId xmlns:a16="http://schemas.microsoft.com/office/drawing/2014/main" id="{976075D5-E5A4-86B5-79A3-74EAA1C2AAC4}"/>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1;p39">
                <a:extLst>
                  <a:ext uri="{FF2B5EF4-FFF2-40B4-BE49-F238E27FC236}">
                    <a16:creationId xmlns:a16="http://schemas.microsoft.com/office/drawing/2014/main" id="{CC801731-158E-0225-3A67-C1EBDCD55A92}"/>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2;p39">
                <a:extLst>
                  <a:ext uri="{FF2B5EF4-FFF2-40B4-BE49-F238E27FC236}">
                    <a16:creationId xmlns:a16="http://schemas.microsoft.com/office/drawing/2014/main" id="{08BB5C49-8AFC-4110-BC0F-FA393123D31D}"/>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3;p39">
                <a:extLst>
                  <a:ext uri="{FF2B5EF4-FFF2-40B4-BE49-F238E27FC236}">
                    <a16:creationId xmlns:a16="http://schemas.microsoft.com/office/drawing/2014/main" id="{188001CF-2217-D2DF-D465-39F3FFC11088}"/>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4;p39">
                <a:extLst>
                  <a:ext uri="{FF2B5EF4-FFF2-40B4-BE49-F238E27FC236}">
                    <a16:creationId xmlns:a16="http://schemas.microsoft.com/office/drawing/2014/main" id="{9DDE955F-0659-D31A-6F46-AB348D9FAF66}"/>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5;p39">
                <a:extLst>
                  <a:ext uri="{FF2B5EF4-FFF2-40B4-BE49-F238E27FC236}">
                    <a16:creationId xmlns:a16="http://schemas.microsoft.com/office/drawing/2014/main" id="{118A1F76-F62B-BAED-ECC3-CD1D6928AFE1}"/>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16;p39">
                <a:extLst>
                  <a:ext uri="{FF2B5EF4-FFF2-40B4-BE49-F238E27FC236}">
                    <a16:creationId xmlns:a16="http://schemas.microsoft.com/office/drawing/2014/main" id="{FFE1DFEC-8C2B-4354-BC7E-86492203EDB2}"/>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17;p39">
                <a:extLst>
                  <a:ext uri="{FF2B5EF4-FFF2-40B4-BE49-F238E27FC236}">
                    <a16:creationId xmlns:a16="http://schemas.microsoft.com/office/drawing/2014/main" id="{FB00F9F5-547E-1F82-EE9B-79BD2D4DBB4D}"/>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18;p39">
                <a:extLst>
                  <a:ext uri="{FF2B5EF4-FFF2-40B4-BE49-F238E27FC236}">
                    <a16:creationId xmlns:a16="http://schemas.microsoft.com/office/drawing/2014/main" id="{6C33E00F-4234-A72E-9C4A-0A11C62BE9DB}"/>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19;p39">
                <a:extLst>
                  <a:ext uri="{FF2B5EF4-FFF2-40B4-BE49-F238E27FC236}">
                    <a16:creationId xmlns:a16="http://schemas.microsoft.com/office/drawing/2014/main" id="{FBE8688F-FB4A-F8F9-7EDB-90ABA90474E0}"/>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0;p39">
                <a:extLst>
                  <a:ext uri="{FF2B5EF4-FFF2-40B4-BE49-F238E27FC236}">
                    <a16:creationId xmlns:a16="http://schemas.microsoft.com/office/drawing/2014/main" id="{A1786DE3-C9C5-CDD1-72EA-A226F8F89784}"/>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1;p39">
                <a:extLst>
                  <a:ext uri="{FF2B5EF4-FFF2-40B4-BE49-F238E27FC236}">
                    <a16:creationId xmlns:a16="http://schemas.microsoft.com/office/drawing/2014/main" id="{8752ED56-F0E5-B0AD-7838-5C5A2413CE92}"/>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2;p39">
                <a:extLst>
                  <a:ext uri="{FF2B5EF4-FFF2-40B4-BE49-F238E27FC236}">
                    <a16:creationId xmlns:a16="http://schemas.microsoft.com/office/drawing/2014/main" id="{8D1DB1E7-541F-E4A9-D6A5-B099E72CB9C1}"/>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3;p39">
                <a:extLst>
                  <a:ext uri="{FF2B5EF4-FFF2-40B4-BE49-F238E27FC236}">
                    <a16:creationId xmlns:a16="http://schemas.microsoft.com/office/drawing/2014/main" id="{EEFA2F13-CA9E-703C-8146-C8771990A793}"/>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4;p39">
                <a:extLst>
                  <a:ext uri="{FF2B5EF4-FFF2-40B4-BE49-F238E27FC236}">
                    <a16:creationId xmlns:a16="http://schemas.microsoft.com/office/drawing/2014/main" id="{E6942C1D-8A5B-5A2D-FCDD-2840AA065E21}"/>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425;p39">
                <a:extLst>
                  <a:ext uri="{FF2B5EF4-FFF2-40B4-BE49-F238E27FC236}">
                    <a16:creationId xmlns:a16="http://schemas.microsoft.com/office/drawing/2014/main" id="{D7676E13-B505-3A44-8DDF-DB22B58290B0}"/>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426;p39">
                <a:extLst>
                  <a:ext uri="{FF2B5EF4-FFF2-40B4-BE49-F238E27FC236}">
                    <a16:creationId xmlns:a16="http://schemas.microsoft.com/office/drawing/2014/main" id="{D9E51925-EA77-9D9A-4345-D7155DF7BE6F}"/>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427;p39">
                <a:extLst>
                  <a:ext uri="{FF2B5EF4-FFF2-40B4-BE49-F238E27FC236}">
                    <a16:creationId xmlns:a16="http://schemas.microsoft.com/office/drawing/2014/main" id="{87C91A53-F327-6C37-36AA-A0573AE07839}"/>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428;p39">
                <a:extLst>
                  <a:ext uri="{FF2B5EF4-FFF2-40B4-BE49-F238E27FC236}">
                    <a16:creationId xmlns:a16="http://schemas.microsoft.com/office/drawing/2014/main" id="{D4F740A0-B305-4AE0-D227-AF158C8B03C3}"/>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429;p39">
                <a:extLst>
                  <a:ext uri="{FF2B5EF4-FFF2-40B4-BE49-F238E27FC236}">
                    <a16:creationId xmlns:a16="http://schemas.microsoft.com/office/drawing/2014/main" id="{54F23D17-3F03-EAA6-DC61-B78A3DCD97B9}"/>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430;p39">
                <a:extLst>
                  <a:ext uri="{FF2B5EF4-FFF2-40B4-BE49-F238E27FC236}">
                    <a16:creationId xmlns:a16="http://schemas.microsoft.com/office/drawing/2014/main" id="{7C87BC64-55B3-517E-BC83-A848D1E3545A}"/>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431;p39">
                <a:extLst>
                  <a:ext uri="{FF2B5EF4-FFF2-40B4-BE49-F238E27FC236}">
                    <a16:creationId xmlns:a16="http://schemas.microsoft.com/office/drawing/2014/main" id="{A5E42938-20B1-4B7E-F30C-FD9A9BAFA7AD}"/>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432;p39">
                <a:extLst>
                  <a:ext uri="{FF2B5EF4-FFF2-40B4-BE49-F238E27FC236}">
                    <a16:creationId xmlns:a16="http://schemas.microsoft.com/office/drawing/2014/main" id="{78F44345-2CA3-02EB-46A4-789352E29D75}"/>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433;p39">
                <a:extLst>
                  <a:ext uri="{FF2B5EF4-FFF2-40B4-BE49-F238E27FC236}">
                    <a16:creationId xmlns:a16="http://schemas.microsoft.com/office/drawing/2014/main" id="{18CC97C9-CE02-370E-3586-4696F96F80B7}"/>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434;p39">
                <a:extLst>
                  <a:ext uri="{FF2B5EF4-FFF2-40B4-BE49-F238E27FC236}">
                    <a16:creationId xmlns:a16="http://schemas.microsoft.com/office/drawing/2014/main" id="{F00E5FDB-C5DE-DB69-1722-EAE7F0C06350}"/>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435;p39">
                <a:extLst>
                  <a:ext uri="{FF2B5EF4-FFF2-40B4-BE49-F238E27FC236}">
                    <a16:creationId xmlns:a16="http://schemas.microsoft.com/office/drawing/2014/main" id="{4F41B333-2F09-2F60-03A3-3FAD440B80CE}"/>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436;p39">
                <a:extLst>
                  <a:ext uri="{FF2B5EF4-FFF2-40B4-BE49-F238E27FC236}">
                    <a16:creationId xmlns:a16="http://schemas.microsoft.com/office/drawing/2014/main" id="{E7AA7A9D-839C-CA5E-2781-F6C5CE336B5E}"/>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437;p39">
                <a:extLst>
                  <a:ext uri="{FF2B5EF4-FFF2-40B4-BE49-F238E27FC236}">
                    <a16:creationId xmlns:a16="http://schemas.microsoft.com/office/drawing/2014/main" id="{C12648A9-45BB-B5C3-C9B6-7B5A8D867572}"/>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438;p39">
                <a:extLst>
                  <a:ext uri="{FF2B5EF4-FFF2-40B4-BE49-F238E27FC236}">
                    <a16:creationId xmlns:a16="http://schemas.microsoft.com/office/drawing/2014/main" id="{79F2EF3A-00BF-F16A-8849-B8AD99D67501}"/>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3439;p39">
                <a:extLst>
                  <a:ext uri="{FF2B5EF4-FFF2-40B4-BE49-F238E27FC236}">
                    <a16:creationId xmlns:a16="http://schemas.microsoft.com/office/drawing/2014/main" id="{8189EA6D-9AE1-F650-B233-CF5D70D9D59A}"/>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3440;p39">
                <a:extLst>
                  <a:ext uri="{FF2B5EF4-FFF2-40B4-BE49-F238E27FC236}">
                    <a16:creationId xmlns:a16="http://schemas.microsoft.com/office/drawing/2014/main" id="{558F2BF1-5F9F-9309-3CFE-AE3B81919F7C}"/>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3441;p39">
                <a:extLst>
                  <a:ext uri="{FF2B5EF4-FFF2-40B4-BE49-F238E27FC236}">
                    <a16:creationId xmlns:a16="http://schemas.microsoft.com/office/drawing/2014/main" id="{09E23FD7-8057-5B45-2814-C058808ACA87}"/>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3442;p39">
                <a:extLst>
                  <a:ext uri="{FF2B5EF4-FFF2-40B4-BE49-F238E27FC236}">
                    <a16:creationId xmlns:a16="http://schemas.microsoft.com/office/drawing/2014/main" id="{F6E35B91-F4D1-6518-D920-4D810D6DF8E6}"/>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443;p39">
                <a:extLst>
                  <a:ext uri="{FF2B5EF4-FFF2-40B4-BE49-F238E27FC236}">
                    <a16:creationId xmlns:a16="http://schemas.microsoft.com/office/drawing/2014/main" id="{A36FADFC-EB80-AC50-C75E-04E4100ADA9D}"/>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444;p39">
                <a:extLst>
                  <a:ext uri="{FF2B5EF4-FFF2-40B4-BE49-F238E27FC236}">
                    <a16:creationId xmlns:a16="http://schemas.microsoft.com/office/drawing/2014/main" id="{71E4AA14-882F-2691-0C7D-4DBA4F096AE4}"/>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445;p39">
                <a:extLst>
                  <a:ext uri="{FF2B5EF4-FFF2-40B4-BE49-F238E27FC236}">
                    <a16:creationId xmlns:a16="http://schemas.microsoft.com/office/drawing/2014/main" id="{B96036F7-1402-BA12-12C7-C80267A77204}"/>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446;p39">
                <a:extLst>
                  <a:ext uri="{FF2B5EF4-FFF2-40B4-BE49-F238E27FC236}">
                    <a16:creationId xmlns:a16="http://schemas.microsoft.com/office/drawing/2014/main" id="{B0B14917-C6A2-8693-9BA0-F99FDB8E02CE}"/>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447;p39">
                <a:extLst>
                  <a:ext uri="{FF2B5EF4-FFF2-40B4-BE49-F238E27FC236}">
                    <a16:creationId xmlns:a16="http://schemas.microsoft.com/office/drawing/2014/main" id="{57610DC2-4418-68D3-141E-753826052355}"/>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448;p39">
                <a:extLst>
                  <a:ext uri="{FF2B5EF4-FFF2-40B4-BE49-F238E27FC236}">
                    <a16:creationId xmlns:a16="http://schemas.microsoft.com/office/drawing/2014/main" id="{99BD4BB3-C259-5D63-B16A-C9220A7BA70D}"/>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3449;p39">
                <a:extLst>
                  <a:ext uri="{FF2B5EF4-FFF2-40B4-BE49-F238E27FC236}">
                    <a16:creationId xmlns:a16="http://schemas.microsoft.com/office/drawing/2014/main" id="{458929F9-B5BC-5F10-88D0-605109312D9A}"/>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450;p39">
                <a:extLst>
                  <a:ext uri="{FF2B5EF4-FFF2-40B4-BE49-F238E27FC236}">
                    <a16:creationId xmlns:a16="http://schemas.microsoft.com/office/drawing/2014/main" id="{8D43F250-AD03-5093-A41D-4AC637B0EFED}"/>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451;p39">
                <a:extLst>
                  <a:ext uri="{FF2B5EF4-FFF2-40B4-BE49-F238E27FC236}">
                    <a16:creationId xmlns:a16="http://schemas.microsoft.com/office/drawing/2014/main" id="{23ACA7A0-660B-0E02-70BF-62EC9D9878EE}"/>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452;p39">
                <a:extLst>
                  <a:ext uri="{FF2B5EF4-FFF2-40B4-BE49-F238E27FC236}">
                    <a16:creationId xmlns:a16="http://schemas.microsoft.com/office/drawing/2014/main" id="{224CC2AC-3517-46B0-3D83-868FA4939643}"/>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453;p39">
                <a:extLst>
                  <a:ext uri="{FF2B5EF4-FFF2-40B4-BE49-F238E27FC236}">
                    <a16:creationId xmlns:a16="http://schemas.microsoft.com/office/drawing/2014/main" id="{057B7432-878D-0E55-3E7F-F0C7A4DE1F3E}"/>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454;p39">
                <a:extLst>
                  <a:ext uri="{FF2B5EF4-FFF2-40B4-BE49-F238E27FC236}">
                    <a16:creationId xmlns:a16="http://schemas.microsoft.com/office/drawing/2014/main" id="{1056BDDF-E472-EF34-31F6-04FEE16F452B}"/>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455;p39">
                <a:extLst>
                  <a:ext uri="{FF2B5EF4-FFF2-40B4-BE49-F238E27FC236}">
                    <a16:creationId xmlns:a16="http://schemas.microsoft.com/office/drawing/2014/main" id="{13052822-0832-2C42-3C3C-B18390523930}"/>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456;p39">
                <a:extLst>
                  <a:ext uri="{FF2B5EF4-FFF2-40B4-BE49-F238E27FC236}">
                    <a16:creationId xmlns:a16="http://schemas.microsoft.com/office/drawing/2014/main" id="{FBC218A4-1A67-A249-F7C9-81F8685E0AFA}"/>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457;p39">
                <a:extLst>
                  <a:ext uri="{FF2B5EF4-FFF2-40B4-BE49-F238E27FC236}">
                    <a16:creationId xmlns:a16="http://schemas.microsoft.com/office/drawing/2014/main" id="{A53EFB34-F35D-E1D1-F7C7-1CDD3E9BCB4A}"/>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458;p39">
                <a:extLst>
                  <a:ext uri="{FF2B5EF4-FFF2-40B4-BE49-F238E27FC236}">
                    <a16:creationId xmlns:a16="http://schemas.microsoft.com/office/drawing/2014/main" id="{930EF998-4C22-EE42-3CCC-39C0C6EFC62A}"/>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459;p39">
                <a:extLst>
                  <a:ext uri="{FF2B5EF4-FFF2-40B4-BE49-F238E27FC236}">
                    <a16:creationId xmlns:a16="http://schemas.microsoft.com/office/drawing/2014/main" id="{BCF5B3E9-C836-5735-6A02-6F2F7A77714B}"/>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460;p39">
                <a:extLst>
                  <a:ext uri="{FF2B5EF4-FFF2-40B4-BE49-F238E27FC236}">
                    <a16:creationId xmlns:a16="http://schemas.microsoft.com/office/drawing/2014/main" id="{FEDEAE10-663D-5F4C-73FF-80D98DDE45DB}"/>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461;p39">
                <a:extLst>
                  <a:ext uri="{FF2B5EF4-FFF2-40B4-BE49-F238E27FC236}">
                    <a16:creationId xmlns:a16="http://schemas.microsoft.com/office/drawing/2014/main" id="{F3E79806-D03B-FD98-65F9-F63F53FD8465}"/>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462;p39">
                <a:extLst>
                  <a:ext uri="{FF2B5EF4-FFF2-40B4-BE49-F238E27FC236}">
                    <a16:creationId xmlns:a16="http://schemas.microsoft.com/office/drawing/2014/main" id="{E453F36F-9214-89AF-45AA-5C979A8B5B6D}"/>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463;p39">
                <a:extLst>
                  <a:ext uri="{FF2B5EF4-FFF2-40B4-BE49-F238E27FC236}">
                    <a16:creationId xmlns:a16="http://schemas.microsoft.com/office/drawing/2014/main" id="{D2419A9E-1B58-9C5B-B494-F37A6AEE57E2}"/>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464;p39">
                <a:extLst>
                  <a:ext uri="{FF2B5EF4-FFF2-40B4-BE49-F238E27FC236}">
                    <a16:creationId xmlns:a16="http://schemas.microsoft.com/office/drawing/2014/main" id="{2FE9A97E-FEFA-B27B-E604-2904DB9C775D}"/>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465;p39">
                <a:extLst>
                  <a:ext uri="{FF2B5EF4-FFF2-40B4-BE49-F238E27FC236}">
                    <a16:creationId xmlns:a16="http://schemas.microsoft.com/office/drawing/2014/main" id="{B082C221-3C2C-8905-4904-D05798E03D07}"/>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466;p39">
                <a:extLst>
                  <a:ext uri="{FF2B5EF4-FFF2-40B4-BE49-F238E27FC236}">
                    <a16:creationId xmlns:a16="http://schemas.microsoft.com/office/drawing/2014/main" id="{FF8E0A46-B3F9-C88F-D2FB-6D3348D13B35}"/>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3467;p39">
              <a:extLst>
                <a:ext uri="{FF2B5EF4-FFF2-40B4-BE49-F238E27FC236}">
                  <a16:creationId xmlns:a16="http://schemas.microsoft.com/office/drawing/2014/main" id="{60751652-C0C8-6CF3-8041-BE6E8702DA52}"/>
                </a:ext>
              </a:extLst>
            </p:cNvPr>
            <p:cNvGrpSpPr/>
            <p:nvPr/>
          </p:nvGrpSpPr>
          <p:grpSpPr>
            <a:xfrm>
              <a:off x="4757739" y="1808130"/>
              <a:ext cx="774556" cy="1480800"/>
              <a:chOff x="1497487" y="1370526"/>
              <a:chExt cx="1262521" cy="2413692"/>
            </a:xfrm>
          </p:grpSpPr>
          <p:sp>
            <p:nvSpPr>
              <p:cNvPr id="1617" name="Google Shape;3468;p39">
                <a:extLst>
                  <a:ext uri="{FF2B5EF4-FFF2-40B4-BE49-F238E27FC236}">
                    <a16:creationId xmlns:a16="http://schemas.microsoft.com/office/drawing/2014/main" id="{8A7D65D7-BBE0-A1B7-B07A-F0072E9B3057}"/>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469;p39">
                <a:extLst>
                  <a:ext uri="{FF2B5EF4-FFF2-40B4-BE49-F238E27FC236}">
                    <a16:creationId xmlns:a16="http://schemas.microsoft.com/office/drawing/2014/main" id="{4920F2A4-82F2-7E68-4CAC-A8315A67FE76}"/>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470;p39">
                <a:extLst>
                  <a:ext uri="{FF2B5EF4-FFF2-40B4-BE49-F238E27FC236}">
                    <a16:creationId xmlns:a16="http://schemas.microsoft.com/office/drawing/2014/main" id="{8DE5BB9B-9C37-F75B-A39C-9BE2E2A5D0CE}"/>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471;p39">
                <a:extLst>
                  <a:ext uri="{FF2B5EF4-FFF2-40B4-BE49-F238E27FC236}">
                    <a16:creationId xmlns:a16="http://schemas.microsoft.com/office/drawing/2014/main" id="{560485D1-FB5F-1221-DBF0-2126A308767E}"/>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472;p39">
                <a:extLst>
                  <a:ext uri="{FF2B5EF4-FFF2-40B4-BE49-F238E27FC236}">
                    <a16:creationId xmlns:a16="http://schemas.microsoft.com/office/drawing/2014/main" id="{35D4F06B-A221-928C-E717-56D3E3C2DA3C}"/>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473;p39">
                <a:extLst>
                  <a:ext uri="{FF2B5EF4-FFF2-40B4-BE49-F238E27FC236}">
                    <a16:creationId xmlns:a16="http://schemas.microsoft.com/office/drawing/2014/main" id="{7F30221D-4F05-367A-DBE7-A88ED7D853D0}"/>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474;p39">
                <a:extLst>
                  <a:ext uri="{FF2B5EF4-FFF2-40B4-BE49-F238E27FC236}">
                    <a16:creationId xmlns:a16="http://schemas.microsoft.com/office/drawing/2014/main" id="{6297BB65-CED4-0FA2-38DE-DE91B5DAB25E}"/>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475;p39">
                <a:extLst>
                  <a:ext uri="{FF2B5EF4-FFF2-40B4-BE49-F238E27FC236}">
                    <a16:creationId xmlns:a16="http://schemas.microsoft.com/office/drawing/2014/main" id="{B6BCB6B2-472C-13DF-611C-3E5DDC28C362}"/>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476;p39">
                <a:extLst>
                  <a:ext uri="{FF2B5EF4-FFF2-40B4-BE49-F238E27FC236}">
                    <a16:creationId xmlns:a16="http://schemas.microsoft.com/office/drawing/2014/main" id="{E99496CB-B7BD-EBFF-9E3D-4B05CE71F42E}"/>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477;p39">
                <a:extLst>
                  <a:ext uri="{FF2B5EF4-FFF2-40B4-BE49-F238E27FC236}">
                    <a16:creationId xmlns:a16="http://schemas.microsoft.com/office/drawing/2014/main" id="{CCE8E4D0-8011-6C20-3FAB-E01B8026BD7D}"/>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478;p39">
                <a:extLst>
                  <a:ext uri="{FF2B5EF4-FFF2-40B4-BE49-F238E27FC236}">
                    <a16:creationId xmlns:a16="http://schemas.microsoft.com/office/drawing/2014/main" id="{A1F92568-88C7-EB72-CE32-BD3F09471A72}"/>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479;p39">
                <a:extLst>
                  <a:ext uri="{FF2B5EF4-FFF2-40B4-BE49-F238E27FC236}">
                    <a16:creationId xmlns:a16="http://schemas.microsoft.com/office/drawing/2014/main" id="{094D90C1-616B-B813-9DD9-9B155991ABD7}"/>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480;p39">
                <a:extLst>
                  <a:ext uri="{FF2B5EF4-FFF2-40B4-BE49-F238E27FC236}">
                    <a16:creationId xmlns:a16="http://schemas.microsoft.com/office/drawing/2014/main" id="{30F955D0-AB65-BD53-6442-3205DA9F23B6}"/>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481;p39">
                <a:extLst>
                  <a:ext uri="{FF2B5EF4-FFF2-40B4-BE49-F238E27FC236}">
                    <a16:creationId xmlns:a16="http://schemas.microsoft.com/office/drawing/2014/main" id="{F116AF2B-F278-A640-1AC7-B885AA5F6A0F}"/>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482;p39">
                <a:extLst>
                  <a:ext uri="{FF2B5EF4-FFF2-40B4-BE49-F238E27FC236}">
                    <a16:creationId xmlns:a16="http://schemas.microsoft.com/office/drawing/2014/main" id="{A4C35469-9648-968A-41C4-508DF71A0A57}"/>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483;p39">
                <a:extLst>
                  <a:ext uri="{FF2B5EF4-FFF2-40B4-BE49-F238E27FC236}">
                    <a16:creationId xmlns:a16="http://schemas.microsoft.com/office/drawing/2014/main" id="{8DA5ECC6-3A45-D40B-C4D1-3F9B2E8D4399}"/>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484;p39">
                <a:extLst>
                  <a:ext uri="{FF2B5EF4-FFF2-40B4-BE49-F238E27FC236}">
                    <a16:creationId xmlns:a16="http://schemas.microsoft.com/office/drawing/2014/main" id="{EE00C110-69DB-6C09-7E9C-A2D8FF95DBA6}"/>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485;p39">
                <a:extLst>
                  <a:ext uri="{FF2B5EF4-FFF2-40B4-BE49-F238E27FC236}">
                    <a16:creationId xmlns:a16="http://schemas.microsoft.com/office/drawing/2014/main" id="{66642976-7413-BEFB-CE95-3E8A189FF1FA}"/>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486;p39">
                <a:extLst>
                  <a:ext uri="{FF2B5EF4-FFF2-40B4-BE49-F238E27FC236}">
                    <a16:creationId xmlns:a16="http://schemas.microsoft.com/office/drawing/2014/main" id="{4DC83D82-2B6A-C4C2-52F4-6E6173F70DE3}"/>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487;p39">
                <a:extLst>
                  <a:ext uri="{FF2B5EF4-FFF2-40B4-BE49-F238E27FC236}">
                    <a16:creationId xmlns:a16="http://schemas.microsoft.com/office/drawing/2014/main" id="{696129C4-C480-0496-2BE3-A56CCB9B0363}"/>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488;p39">
                <a:extLst>
                  <a:ext uri="{FF2B5EF4-FFF2-40B4-BE49-F238E27FC236}">
                    <a16:creationId xmlns:a16="http://schemas.microsoft.com/office/drawing/2014/main" id="{53E4D369-7EC9-8799-E2A5-1EF5F491762C}"/>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489;p39">
                <a:extLst>
                  <a:ext uri="{FF2B5EF4-FFF2-40B4-BE49-F238E27FC236}">
                    <a16:creationId xmlns:a16="http://schemas.microsoft.com/office/drawing/2014/main" id="{37896548-6DAF-D81C-C6AF-E9581249EBEE}"/>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490;p39">
                <a:extLst>
                  <a:ext uri="{FF2B5EF4-FFF2-40B4-BE49-F238E27FC236}">
                    <a16:creationId xmlns:a16="http://schemas.microsoft.com/office/drawing/2014/main" id="{96C97BF4-7F44-95B7-28D1-235339B762FB}"/>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491;p39">
                <a:extLst>
                  <a:ext uri="{FF2B5EF4-FFF2-40B4-BE49-F238E27FC236}">
                    <a16:creationId xmlns:a16="http://schemas.microsoft.com/office/drawing/2014/main" id="{612407BC-10DE-D00B-DCF2-4BE098255842}"/>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492;p39">
                <a:extLst>
                  <a:ext uri="{FF2B5EF4-FFF2-40B4-BE49-F238E27FC236}">
                    <a16:creationId xmlns:a16="http://schemas.microsoft.com/office/drawing/2014/main" id="{C33E4B0B-2FDB-771C-2FB8-825AF71CCB4B}"/>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493;p39">
                <a:extLst>
                  <a:ext uri="{FF2B5EF4-FFF2-40B4-BE49-F238E27FC236}">
                    <a16:creationId xmlns:a16="http://schemas.microsoft.com/office/drawing/2014/main" id="{0A8FBF0F-F699-D197-06BE-C00437249A60}"/>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494;p39">
                <a:extLst>
                  <a:ext uri="{FF2B5EF4-FFF2-40B4-BE49-F238E27FC236}">
                    <a16:creationId xmlns:a16="http://schemas.microsoft.com/office/drawing/2014/main" id="{2EBEF8F1-786D-C1EC-E21E-B04F33716E27}"/>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495;p39">
                <a:extLst>
                  <a:ext uri="{FF2B5EF4-FFF2-40B4-BE49-F238E27FC236}">
                    <a16:creationId xmlns:a16="http://schemas.microsoft.com/office/drawing/2014/main" id="{5773B84C-046C-34AA-BB39-D832994B0C1E}"/>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496;p39">
                <a:extLst>
                  <a:ext uri="{FF2B5EF4-FFF2-40B4-BE49-F238E27FC236}">
                    <a16:creationId xmlns:a16="http://schemas.microsoft.com/office/drawing/2014/main" id="{5D34ACBA-3604-74BA-3381-984A86CE5D12}"/>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497;p39">
                <a:extLst>
                  <a:ext uri="{FF2B5EF4-FFF2-40B4-BE49-F238E27FC236}">
                    <a16:creationId xmlns:a16="http://schemas.microsoft.com/office/drawing/2014/main" id="{0C821D56-20C6-B1AA-1FCA-38C7EAFCC83E}"/>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498;p39">
                <a:extLst>
                  <a:ext uri="{FF2B5EF4-FFF2-40B4-BE49-F238E27FC236}">
                    <a16:creationId xmlns:a16="http://schemas.microsoft.com/office/drawing/2014/main" id="{92150367-C970-D8DB-5158-873EBE51C369}"/>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499;p39">
                <a:extLst>
                  <a:ext uri="{FF2B5EF4-FFF2-40B4-BE49-F238E27FC236}">
                    <a16:creationId xmlns:a16="http://schemas.microsoft.com/office/drawing/2014/main" id="{9981DA8B-898E-D71E-55D0-A5F2F40EFB53}"/>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500;p39">
                <a:extLst>
                  <a:ext uri="{FF2B5EF4-FFF2-40B4-BE49-F238E27FC236}">
                    <a16:creationId xmlns:a16="http://schemas.microsoft.com/office/drawing/2014/main" id="{9917FB76-3F77-6AA5-BB43-6EEC94691526}"/>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501;p39">
                <a:extLst>
                  <a:ext uri="{FF2B5EF4-FFF2-40B4-BE49-F238E27FC236}">
                    <a16:creationId xmlns:a16="http://schemas.microsoft.com/office/drawing/2014/main" id="{1B5E5676-4C4F-ED3A-1BFA-20AE7D1A6CBB}"/>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502;p39">
                <a:extLst>
                  <a:ext uri="{FF2B5EF4-FFF2-40B4-BE49-F238E27FC236}">
                    <a16:creationId xmlns:a16="http://schemas.microsoft.com/office/drawing/2014/main" id="{0920BA88-1457-4FA4-77DA-1136079C4772}"/>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503;p39">
                <a:extLst>
                  <a:ext uri="{FF2B5EF4-FFF2-40B4-BE49-F238E27FC236}">
                    <a16:creationId xmlns:a16="http://schemas.microsoft.com/office/drawing/2014/main" id="{53D96C00-1C9F-21D4-E2D9-93E050146086}"/>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504;p39">
                <a:extLst>
                  <a:ext uri="{FF2B5EF4-FFF2-40B4-BE49-F238E27FC236}">
                    <a16:creationId xmlns:a16="http://schemas.microsoft.com/office/drawing/2014/main" id="{5B6126A2-24C9-6421-09D4-D8651BD27530}"/>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505;p39">
                <a:extLst>
                  <a:ext uri="{FF2B5EF4-FFF2-40B4-BE49-F238E27FC236}">
                    <a16:creationId xmlns:a16="http://schemas.microsoft.com/office/drawing/2014/main" id="{D02E655F-02C8-B5D1-2C42-B4385729B9AD}"/>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506;p39">
                <a:extLst>
                  <a:ext uri="{FF2B5EF4-FFF2-40B4-BE49-F238E27FC236}">
                    <a16:creationId xmlns:a16="http://schemas.microsoft.com/office/drawing/2014/main" id="{99035263-32ED-35DB-D110-0898CE6C046F}"/>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507;p39">
                <a:extLst>
                  <a:ext uri="{FF2B5EF4-FFF2-40B4-BE49-F238E27FC236}">
                    <a16:creationId xmlns:a16="http://schemas.microsoft.com/office/drawing/2014/main" id="{BD0515EA-9A97-3C2C-7988-6DC5B13398F4}"/>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508;p39">
                <a:extLst>
                  <a:ext uri="{FF2B5EF4-FFF2-40B4-BE49-F238E27FC236}">
                    <a16:creationId xmlns:a16="http://schemas.microsoft.com/office/drawing/2014/main" id="{87519B5E-56B6-7390-3747-501083595467}"/>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509;p39">
                <a:extLst>
                  <a:ext uri="{FF2B5EF4-FFF2-40B4-BE49-F238E27FC236}">
                    <a16:creationId xmlns:a16="http://schemas.microsoft.com/office/drawing/2014/main" id="{6D533A16-C5C4-7754-8298-85D7EDE22DD8}"/>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510;p39">
                <a:extLst>
                  <a:ext uri="{FF2B5EF4-FFF2-40B4-BE49-F238E27FC236}">
                    <a16:creationId xmlns:a16="http://schemas.microsoft.com/office/drawing/2014/main" id="{80BE5BA5-B749-70C0-E939-1DC2360840F4}"/>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511;p39">
                <a:extLst>
                  <a:ext uri="{FF2B5EF4-FFF2-40B4-BE49-F238E27FC236}">
                    <a16:creationId xmlns:a16="http://schemas.microsoft.com/office/drawing/2014/main" id="{35483988-C7B5-B036-EDCB-C61B45222D6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512;p39">
                <a:extLst>
                  <a:ext uri="{FF2B5EF4-FFF2-40B4-BE49-F238E27FC236}">
                    <a16:creationId xmlns:a16="http://schemas.microsoft.com/office/drawing/2014/main" id="{FE7EB4D4-5CBF-FE5D-7544-F0AD79D1A531}"/>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513;p39">
                <a:extLst>
                  <a:ext uri="{FF2B5EF4-FFF2-40B4-BE49-F238E27FC236}">
                    <a16:creationId xmlns:a16="http://schemas.microsoft.com/office/drawing/2014/main" id="{FF04D518-BE85-C488-295F-FE274EF7511A}"/>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514;p39">
                <a:extLst>
                  <a:ext uri="{FF2B5EF4-FFF2-40B4-BE49-F238E27FC236}">
                    <a16:creationId xmlns:a16="http://schemas.microsoft.com/office/drawing/2014/main" id="{03199B69-356D-E92D-AF59-5E655EB48C09}"/>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515;p39">
                <a:extLst>
                  <a:ext uri="{FF2B5EF4-FFF2-40B4-BE49-F238E27FC236}">
                    <a16:creationId xmlns:a16="http://schemas.microsoft.com/office/drawing/2014/main" id="{363EF225-226A-8A68-4E68-4452D70AFAA9}"/>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516;p39">
                <a:extLst>
                  <a:ext uri="{FF2B5EF4-FFF2-40B4-BE49-F238E27FC236}">
                    <a16:creationId xmlns:a16="http://schemas.microsoft.com/office/drawing/2014/main" id="{14FA1971-5F90-986C-AB82-A3B3F4FA686C}"/>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517;p39">
                <a:extLst>
                  <a:ext uri="{FF2B5EF4-FFF2-40B4-BE49-F238E27FC236}">
                    <a16:creationId xmlns:a16="http://schemas.microsoft.com/office/drawing/2014/main" id="{4D6C9E6F-F2F3-2C79-21B4-B446679C78EE}"/>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518;p39">
                <a:extLst>
                  <a:ext uri="{FF2B5EF4-FFF2-40B4-BE49-F238E27FC236}">
                    <a16:creationId xmlns:a16="http://schemas.microsoft.com/office/drawing/2014/main" id="{C7B03707-82D2-2A9F-7D2C-FA9A202D744D}"/>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519;p39">
                <a:extLst>
                  <a:ext uri="{FF2B5EF4-FFF2-40B4-BE49-F238E27FC236}">
                    <a16:creationId xmlns:a16="http://schemas.microsoft.com/office/drawing/2014/main" id="{F850C22F-4D26-7EDE-7D8A-D23AD36146B8}"/>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520;p39">
                <a:extLst>
                  <a:ext uri="{FF2B5EF4-FFF2-40B4-BE49-F238E27FC236}">
                    <a16:creationId xmlns:a16="http://schemas.microsoft.com/office/drawing/2014/main" id="{10F78547-7B40-792A-9ED3-76C1B3239825}"/>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521;p39">
                <a:extLst>
                  <a:ext uri="{FF2B5EF4-FFF2-40B4-BE49-F238E27FC236}">
                    <a16:creationId xmlns:a16="http://schemas.microsoft.com/office/drawing/2014/main" id="{40D2CFA1-AE4D-890A-4E50-727B81F3CFFD}"/>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522;p39">
                <a:extLst>
                  <a:ext uri="{FF2B5EF4-FFF2-40B4-BE49-F238E27FC236}">
                    <a16:creationId xmlns:a16="http://schemas.microsoft.com/office/drawing/2014/main" id="{847ABAA5-9EA2-7108-AF20-5349AB4F69A9}"/>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523;p39">
                <a:extLst>
                  <a:ext uri="{FF2B5EF4-FFF2-40B4-BE49-F238E27FC236}">
                    <a16:creationId xmlns:a16="http://schemas.microsoft.com/office/drawing/2014/main" id="{E123F77A-7F49-BC84-9338-9C7A5170DCA0}"/>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524;p39">
                <a:extLst>
                  <a:ext uri="{FF2B5EF4-FFF2-40B4-BE49-F238E27FC236}">
                    <a16:creationId xmlns:a16="http://schemas.microsoft.com/office/drawing/2014/main" id="{CA593325-4F90-2CDA-745C-7FE986CB52A5}"/>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525;p39">
                <a:extLst>
                  <a:ext uri="{FF2B5EF4-FFF2-40B4-BE49-F238E27FC236}">
                    <a16:creationId xmlns:a16="http://schemas.microsoft.com/office/drawing/2014/main" id="{E9F3C2FE-6C00-CE42-17D6-5980692F05F2}"/>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526;p39">
                <a:extLst>
                  <a:ext uri="{FF2B5EF4-FFF2-40B4-BE49-F238E27FC236}">
                    <a16:creationId xmlns:a16="http://schemas.microsoft.com/office/drawing/2014/main" id="{1161409E-4CFA-6844-8D46-649BDB0F12E4}"/>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527;p39">
                <a:extLst>
                  <a:ext uri="{FF2B5EF4-FFF2-40B4-BE49-F238E27FC236}">
                    <a16:creationId xmlns:a16="http://schemas.microsoft.com/office/drawing/2014/main" id="{35E55D2C-98A1-D9AD-7BE9-D8B9E5201078}"/>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528;p39">
                <a:extLst>
                  <a:ext uri="{FF2B5EF4-FFF2-40B4-BE49-F238E27FC236}">
                    <a16:creationId xmlns:a16="http://schemas.microsoft.com/office/drawing/2014/main" id="{51416E8E-9748-8433-830A-F4C222DAC719}"/>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529;p39">
                <a:extLst>
                  <a:ext uri="{FF2B5EF4-FFF2-40B4-BE49-F238E27FC236}">
                    <a16:creationId xmlns:a16="http://schemas.microsoft.com/office/drawing/2014/main" id="{DF40A4C0-86AC-A156-CA7A-52D1EDF2EA31}"/>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530;p39">
                <a:extLst>
                  <a:ext uri="{FF2B5EF4-FFF2-40B4-BE49-F238E27FC236}">
                    <a16:creationId xmlns:a16="http://schemas.microsoft.com/office/drawing/2014/main" id="{C11A18FA-3A90-1A3A-D2BF-5389745BC32A}"/>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531;p39">
                <a:extLst>
                  <a:ext uri="{FF2B5EF4-FFF2-40B4-BE49-F238E27FC236}">
                    <a16:creationId xmlns:a16="http://schemas.microsoft.com/office/drawing/2014/main" id="{8F79D649-DCB7-4EE7-C437-3C0C3747F0A4}"/>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532;p39">
                <a:extLst>
                  <a:ext uri="{FF2B5EF4-FFF2-40B4-BE49-F238E27FC236}">
                    <a16:creationId xmlns:a16="http://schemas.microsoft.com/office/drawing/2014/main" id="{20B401C5-733C-D248-4F49-B1B8811889B6}"/>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533;p39">
                <a:extLst>
                  <a:ext uri="{FF2B5EF4-FFF2-40B4-BE49-F238E27FC236}">
                    <a16:creationId xmlns:a16="http://schemas.microsoft.com/office/drawing/2014/main" id="{68CA2B9E-5994-125C-FD40-C3B116C6CC15}"/>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534;p39">
                <a:extLst>
                  <a:ext uri="{FF2B5EF4-FFF2-40B4-BE49-F238E27FC236}">
                    <a16:creationId xmlns:a16="http://schemas.microsoft.com/office/drawing/2014/main" id="{0C0A8CB5-3FFB-8FFC-32C2-5AF80405A3A6}"/>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535;p39">
                <a:extLst>
                  <a:ext uri="{FF2B5EF4-FFF2-40B4-BE49-F238E27FC236}">
                    <a16:creationId xmlns:a16="http://schemas.microsoft.com/office/drawing/2014/main" id="{661AB943-198A-7106-E616-1EC967A02D43}"/>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536;p39">
                <a:extLst>
                  <a:ext uri="{FF2B5EF4-FFF2-40B4-BE49-F238E27FC236}">
                    <a16:creationId xmlns:a16="http://schemas.microsoft.com/office/drawing/2014/main" id="{FE5684E1-ACF9-7EC4-0BE2-655B594489D5}"/>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537;p39">
                <a:extLst>
                  <a:ext uri="{FF2B5EF4-FFF2-40B4-BE49-F238E27FC236}">
                    <a16:creationId xmlns:a16="http://schemas.microsoft.com/office/drawing/2014/main" id="{A13ED381-6EEF-945D-14FC-EA15ADA8755D}"/>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538;p39">
                <a:extLst>
                  <a:ext uri="{FF2B5EF4-FFF2-40B4-BE49-F238E27FC236}">
                    <a16:creationId xmlns:a16="http://schemas.microsoft.com/office/drawing/2014/main" id="{CE1BB9D9-9776-3C91-281D-B971BB396483}"/>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539;p39">
                <a:extLst>
                  <a:ext uri="{FF2B5EF4-FFF2-40B4-BE49-F238E27FC236}">
                    <a16:creationId xmlns:a16="http://schemas.microsoft.com/office/drawing/2014/main" id="{C3FC402B-B21F-32E2-9F44-CE4A10604478}"/>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540;p39">
                <a:extLst>
                  <a:ext uri="{FF2B5EF4-FFF2-40B4-BE49-F238E27FC236}">
                    <a16:creationId xmlns:a16="http://schemas.microsoft.com/office/drawing/2014/main" id="{58BBFC1F-97C4-3DB8-832F-17C802BDA441}"/>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541;p39">
                <a:extLst>
                  <a:ext uri="{FF2B5EF4-FFF2-40B4-BE49-F238E27FC236}">
                    <a16:creationId xmlns:a16="http://schemas.microsoft.com/office/drawing/2014/main" id="{60DE5ADB-F856-B128-8D7B-E6FEB2F8016F}"/>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542;p39">
                <a:extLst>
                  <a:ext uri="{FF2B5EF4-FFF2-40B4-BE49-F238E27FC236}">
                    <a16:creationId xmlns:a16="http://schemas.microsoft.com/office/drawing/2014/main" id="{F092F17F-0650-B473-66E4-6890BE162FE6}"/>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3543;p39">
                <a:extLst>
                  <a:ext uri="{FF2B5EF4-FFF2-40B4-BE49-F238E27FC236}">
                    <a16:creationId xmlns:a16="http://schemas.microsoft.com/office/drawing/2014/main" id="{619AFB9A-3ECE-B1EA-825B-E7CC51D60FF3}"/>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3544;p39">
                <a:extLst>
                  <a:ext uri="{FF2B5EF4-FFF2-40B4-BE49-F238E27FC236}">
                    <a16:creationId xmlns:a16="http://schemas.microsoft.com/office/drawing/2014/main" id="{2C2D133A-E683-43E6-D6E4-0F97D351FF3F}"/>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545;p39">
                <a:extLst>
                  <a:ext uri="{FF2B5EF4-FFF2-40B4-BE49-F238E27FC236}">
                    <a16:creationId xmlns:a16="http://schemas.microsoft.com/office/drawing/2014/main" id="{CF038246-3546-B185-456D-D4708C4DCCD1}"/>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546;p39">
                <a:extLst>
                  <a:ext uri="{FF2B5EF4-FFF2-40B4-BE49-F238E27FC236}">
                    <a16:creationId xmlns:a16="http://schemas.microsoft.com/office/drawing/2014/main" id="{205AADF8-0A24-523B-04D5-5EC19EB162F6}"/>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547;p39">
                <a:extLst>
                  <a:ext uri="{FF2B5EF4-FFF2-40B4-BE49-F238E27FC236}">
                    <a16:creationId xmlns:a16="http://schemas.microsoft.com/office/drawing/2014/main" id="{391132C3-41B2-70EA-CD78-B82E5CB834F0}"/>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548;p39">
                <a:extLst>
                  <a:ext uri="{FF2B5EF4-FFF2-40B4-BE49-F238E27FC236}">
                    <a16:creationId xmlns:a16="http://schemas.microsoft.com/office/drawing/2014/main" id="{9E80394A-E84B-9931-21CA-8153109EE6C3}"/>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549;p39">
                <a:extLst>
                  <a:ext uri="{FF2B5EF4-FFF2-40B4-BE49-F238E27FC236}">
                    <a16:creationId xmlns:a16="http://schemas.microsoft.com/office/drawing/2014/main" id="{1A1905AE-56E4-660E-2DE8-17757245735E}"/>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550;p39">
                <a:extLst>
                  <a:ext uri="{FF2B5EF4-FFF2-40B4-BE49-F238E27FC236}">
                    <a16:creationId xmlns:a16="http://schemas.microsoft.com/office/drawing/2014/main" id="{0176F3A8-6E7F-8665-FDF8-3DAB45F19DF2}"/>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551;p39">
                <a:extLst>
                  <a:ext uri="{FF2B5EF4-FFF2-40B4-BE49-F238E27FC236}">
                    <a16:creationId xmlns:a16="http://schemas.microsoft.com/office/drawing/2014/main" id="{7DC3A85C-6712-95C8-A1FD-00DD2C4C0751}"/>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552;p39">
                <a:extLst>
                  <a:ext uri="{FF2B5EF4-FFF2-40B4-BE49-F238E27FC236}">
                    <a16:creationId xmlns:a16="http://schemas.microsoft.com/office/drawing/2014/main" id="{91CAB236-69D9-B94B-1282-E3C85F4A8B92}"/>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553;p39">
                <a:extLst>
                  <a:ext uri="{FF2B5EF4-FFF2-40B4-BE49-F238E27FC236}">
                    <a16:creationId xmlns:a16="http://schemas.microsoft.com/office/drawing/2014/main" id="{1EE7EBBB-E411-0806-4832-E0B8C2EE441C}"/>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554;p39">
                <a:extLst>
                  <a:ext uri="{FF2B5EF4-FFF2-40B4-BE49-F238E27FC236}">
                    <a16:creationId xmlns:a16="http://schemas.microsoft.com/office/drawing/2014/main" id="{02A2FD5E-6B19-16D1-D056-3BA744565448}"/>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555;p39">
                <a:extLst>
                  <a:ext uri="{FF2B5EF4-FFF2-40B4-BE49-F238E27FC236}">
                    <a16:creationId xmlns:a16="http://schemas.microsoft.com/office/drawing/2014/main" id="{9D2486DB-4687-E053-9B1C-A4FB9704C81D}"/>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556;p39">
                <a:extLst>
                  <a:ext uri="{FF2B5EF4-FFF2-40B4-BE49-F238E27FC236}">
                    <a16:creationId xmlns:a16="http://schemas.microsoft.com/office/drawing/2014/main" id="{151EFB87-1881-A7A5-A21B-29FD437F1934}"/>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557;p39">
                <a:extLst>
                  <a:ext uri="{FF2B5EF4-FFF2-40B4-BE49-F238E27FC236}">
                    <a16:creationId xmlns:a16="http://schemas.microsoft.com/office/drawing/2014/main" id="{BF361335-2F8D-B3C6-CB65-80BDEDDC90C4}"/>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558;p39">
                <a:extLst>
                  <a:ext uri="{FF2B5EF4-FFF2-40B4-BE49-F238E27FC236}">
                    <a16:creationId xmlns:a16="http://schemas.microsoft.com/office/drawing/2014/main" id="{2C4035D5-9173-F1B4-5095-27FD8E5A4DE0}"/>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559;p39">
                <a:extLst>
                  <a:ext uri="{FF2B5EF4-FFF2-40B4-BE49-F238E27FC236}">
                    <a16:creationId xmlns:a16="http://schemas.microsoft.com/office/drawing/2014/main" id="{D7B168BF-D74A-FE74-7C11-20F873CB750B}"/>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3560;p39">
              <a:extLst>
                <a:ext uri="{FF2B5EF4-FFF2-40B4-BE49-F238E27FC236}">
                  <a16:creationId xmlns:a16="http://schemas.microsoft.com/office/drawing/2014/main" id="{8D29FA2F-436C-92A4-5A9F-11C20D66D29D}"/>
                </a:ext>
              </a:extLst>
            </p:cNvPr>
            <p:cNvGrpSpPr/>
            <p:nvPr/>
          </p:nvGrpSpPr>
          <p:grpSpPr>
            <a:xfrm>
              <a:off x="3678624" y="1875256"/>
              <a:ext cx="774556" cy="1480800"/>
              <a:chOff x="1497487" y="1370526"/>
              <a:chExt cx="1262521" cy="2413692"/>
            </a:xfrm>
          </p:grpSpPr>
          <p:sp>
            <p:nvSpPr>
              <p:cNvPr id="1710" name="Google Shape;3561;p39">
                <a:extLst>
                  <a:ext uri="{FF2B5EF4-FFF2-40B4-BE49-F238E27FC236}">
                    <a16:creationId xmlns:a16="http://schemas.microsoft.com/office/drawing/2014/main" id="{088208ED-24E6-A82C-4699-D46DC8DC8178}"/>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562;p39">
                <a:extLst>
                  <a:ext uri="{FF2B5EF4-FFF2-40B4-BE49-F238E27FC236}">
                    <a16:creationId xmlns:a16="http://schemas.microsoft.com/office/drawing/2014/main" id="{E58EFF6F-1F6C-2860-44AC-67E9C84289C1}"/>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563;p39">
                <a:extLst>
                  <a:ext uri="{FF2B5EF4-FFF2-40B4-BE49-F238E27FC236}">
                    <a16:creationId xmlns:a16="http://schemas.microsoft.com/office/drawing/2014/main" id="{10C8BD1E-4F61-B86B-28F9-E1F2E557B942}"/>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564;p39">
                <a:extLst>
                  <a:ext uri="{FF2B5EF4-FFF2-40B4-BE49-F238E27FC236}">
                    <a16:creationId xmlns:a16="http://schemas.microsoft.com/office/drawing/2014/main" id="{82A3C11A-4712-8249-3120-83F8FEC5C2AA}"/>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565;p39">
                <a:extLst>
                  <a:ext uri="{FF2B5EF4-FFF2-40B4-BE49-F238E27FC236}">
                    <a16:creationId xmlns:a16="http://schemas.microsoft.com/office/drawing/2014/main" id="{09072E03-0C12-CA65-6AAC-C9E4E68EADC4}"/>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566;p39">
                <a:extLst>
                  <a:ext uri="{FF2B5EF4-FFF2-40B4-BE49-F238E27FC236}">
                    <a16:creationId xmlns:a16="http://schemas.microsoft.com/office/drawing/2014/main" id="{A2004B8C-72D6-F6BA-578C-1EFCF80950EB}"/>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567;p39">
                <a:extLst>
                  <a:ext uri="{FF2B5EF4-FFF2-40B4-BE49-F238E27FC236}">
                    <a16:creationId xmlns:a16="http://schemas.microsoft.com/office/drawing/2014/main" id="{AE75ABE9-EC73-2D76-8272-3412746F5CA9}"/>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568;p39">
                <a:extLst>
                  <a:ext uri="{FF2B5EF4-FFF2-40B4-BE49-F238E27FC236}">
                    <a16:creationId xmlns:a16="http://schemas.microsoft.com/office/drawing/2014/main" id="{D159C810-AA67-154B-C55A-181157B90767}"/>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569;p39">
                <a:extLst>
                  <a:ext uri="{FF2B5EF4-FFF2-40B4-BE49-F238E27FC236}">
                    <a16:creationId xmlns:a16="http://schemas.microsoft.com/office/drawing/2014/main" id="{EEC08D4E-90A1-635A-FF9E-7703FB279503}"/>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570;p39">
                <a:extLst>
                  <a:ext uri="{FF2B5EF4-FFF2-40B4-BE49-F238E27FC236}">
                    <a16:creationId xmlns:a16="http://schemas.microsoft.com/office/drawing/2014/main" id="{B72F678B-57AC-042F-47BF-6D146DA1B4E0}"/>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571;p39">
                <a:extLst>
                  <a:ext uri="{FF2B5EF4-FFF2-40B4-BE49-F238E27FC236}">
                    <a16:creationId xmlns:a16="http://schemas.microsoft.com/office/drawing/2014/main" id="{FAB55CC2-13F4-E2F7-B9AD-B6374FBA1762}"/>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572;p39">
                <a:extLst>
                  <a:ext uri="{FF2B5EF4-FFF2-40B4-BE49-F238E27FC236}">
                    <a16:creationId xmlns:a16="http://schemas.microsoft.com/office/drawing/2014/main" id="{2ABAAF0D-8495-D41E-A9C0-09FA601D89CA}"/>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573;p39">
                <a:extLst>
                  <a:ext uri="{FF2B5EF4-FFF2-40B4-BE49-F238E27FC236}">
                    <a16:creationId xmlns:a16="http://schemas.microsoft.com/office/drawing/2014/main" id="{7CD19F52-12EF-62EB-7D77-49F8ADB2EE31}"/>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574;p39">
                <a:extLst>
                  <a:ext uri="{FF2B5EF4-FFF2-40B4-BE49-F238E27FC236}">
                    <a16:creationId xmlns:a16="http://schemas.microsoft.com/office/drawing/2014/main" id="{921E1EAE-58B5-CE93-3328-AAB54178D449}"/>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575;p39">
                <a:extLst>
                  <a:ext uri="{FF2B5EF4-FFF2-40B4-BE49-F238E27FC236}">
                    <a16:creationId xmlns:a16="http://schemas.microsoft.com/office/drawing/2014/main" id="{92914C0C-BBAF-3C39-93AE-BC63D5E94F4B}"/>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576;p39">
                <a:extLst>
                  <a:ext uri="{FF2B5EF4-FFF2-40B4-BE49-F238E27FC236}">
                    <a16:creationId xmlns:a16="http://schemas.microsoft.com/office/drawing/2014/main" id="{86168522-B755-D6B6-4287-D0E6F9477A09}"/>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577;p39">
                <a:extLst>
                  <a:ext uri="{FF2B5EF4-FFF2-40B4-BE49-F238E27FC236}">
                    <a16:creationId xmlns:a16="http://schemas.microsoft.com/office/drawing/2014/main" id="{0B4784F0-CC0A-D072-550D-59D9E52FF91A}"/>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578;p39">
                <a:extLst>
                  <a:ext uri="{FF2B5EF4-FFF2-40B4-BE49-F238E27FC236}">
                    <a16:creationId xmlns:a16="http://schemas.microsoft.com/office/drawing/2014/main" id="{1A3F0095-3D0C-C46B-AEAC-8DF36AB52E1B}"/>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3579;p39">
                <a:extLst>
                  <a:ext uri="{FF2B5EF4-FFF2-40B4-BE49-F238E27FC236}">
                    <a16:creationId xmlns:a16="http://schemas.microsoft.com/office/drawing/2014/main" id="{9828DB9A-FAD8-6EA8-97E9-84CEB12E8DF1}"/>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580;p39">
                <a:extLst>
                  <a:ext uri="{FF2B5EF4-FFF2-40B4-BE49-F238E27FC236}">
                    <a16:creationId xmlns:a16="http://schemas.microsoft.com/office/drawing/2014/main" id="{1419637C-FD5C-69D2-74F7-FED92A9491DF}"/>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3581;p39">
                <a:extLst>
                  <a:ext uri="{FF2B5EF4-FFF2-40B4-BE49-F238E27FC236}">
                    <a16:creationId xmlns:a16="http://schemas.microsoft.com/office/drawing/2014/main" id="{85CE0782-99B5-4F8D-8191-8F987C26EEAB}"/>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582;p39">
                <a:extLst>
                  <a:ext uri="{FF2B5EF4-FFF2-40B4-BE49-F238E27FC236}">
                    <a16:creationId xmlns:a16="http://schemas.microsoft.com/office/drawing/2014/main" id="{8E676D3B-6D58-2DC6-422F-20872B75E3AA}"/>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583;p39">
                <a:extLst>
                  <a:ext uri="{FF2B5EF4-FFF2-40B4-BE49-F238E27FC236}">
                    <a16:creationId xmlns:a16="http://schemas.microsoft.com/office/drawing/2014/main" id="{149F3655-EAB9-A9DF-D512-694F29EF6F23}"/>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584;p39">
                <a:extLst>
                  <a:ext uri="{FF2B5EF4-FFF2-40B4-BE49-F238E27FC236}">
                    <a16:creationId xmlns:a16="http://schemas.microsoft.com/office/drawing/2014/main" id="{722283F3-E5EB-EFC9-E977-F785FF48A5BE}"/>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3585;p39">
                <a:extLst>
                  <a:ext uri="{FF2B5EF4-FFF2-40B4-BE49-F238E27FC236}">
                    <a16:creationId xmlns:a16="http://schemas.microsoft.com/office/drawing/2014/main" id="{C3D7B39B-DEE6-2707-A568-6F2CB60FEFB8}"/>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586;p39">
                <a:extLst>
                  <a:ext uri="{FF2B5EF4-FFF2-40B4-BE49-F238E27FC236}">
                    <a16:creationId xmlns:a16="http://schemas.microsoft.com/office/drawing/2014/main" id="{5532A164-A059-A238-4F7E-72B5662D50F2}"/>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587;p39">
                <a:extLst>
                  <a:ext uri="{FF2B5EF4-FFF2-40B4-BE49-F238E27FC236}">
                    <a16:creationId xmlns:a16="http://schemas.microsoft.com/office/drawing/2014/main" id="{FA8900C4-C50E-E8E0-AF9B-9E416C0361C8}"/>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588;p39">
                <a:extLst>
                  <a:ext uri="{FF2B5EF4-FFF2-40B4-BE49-F238E27FC236}">
                    <a16:creationId xmlns:a16="http://schemas.microsoft.com/office/drawing/2014/main" id="{D7741A8A-3D52-5753-6A02-7662382EAB3E}"/>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3589;p39">
                <a:extLst>
                  <a:ext uri="{FF2B5EF4-FFF2-40B4-BE49-F238E27FC236}">
                    <a16:creationId xmlns:a16="http://schemas.microsoft.com/office/drawing/2014/main" id="{3BBD5421-1E45-D739-97C2-846B2D6B0B6D}"/>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590;p39">
                <a:extLst>
                  <a:ext uri="{FF2B5EF4-FFF2-40B4-BE49-F238E27FC236}">
                    <a16:creationId xmlns:a16="http://schemas.microsoft.com/office/drawing/2014/main" id="{CAC5520A-FEF8-0AB2-6120-8184822EF051}"/>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3591;p39">
                <a:extLst>
                  <a:ext uri="{FF2B5EF4-FFF2-40B4-BE49-F238E27FC236}">
                    <a16:creationId xmlns:a16="http://schemas.microsoft.com/office/drawing/2014/main" id="{100A226E-DC0B-9365-079B-D566562B6054}"/>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592;p39">
                <a:extLst>
                  <a:ext uri="{FF2B5EF4-FFF2-40B4-BE49-F238E27FC236}">
                    <a16:creationId xmlns:a16="http://schemas.microsoft.com/office/drawing/2014/main" id="{9944C572-FC9A-D9ED-1A8C-A417A51A9273}"/>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3593;p39">
                <a:extLst>
                  <a:ext uri="{FF2B5EF4-FFF2-40B4-BE49-F238E27FC236}">
                    <a16:creationId xmlns:a16="http://schemas.microsoft.com/office/drawing/2014/main" id="{4ACDA560-4C7C-4A4C-1FC8-AC68C9E0A3BB}"/>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594;p39">
                <a:extLst>
                  <a:ext uri="{FF2B5EF4-FFF2-40B4-BE49-F238E27FC236}">
                    <a16:creationId xmlns:a16="http://schemas.microsoft.com/office/drawing/2014/main" id="{7FCF8E13-FC2F-630D-0C58-72BBAD4984AA}"/>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3595;p39">
                <a:extLst>
                  <a:ext uri="{FF2B5EF4-FFF2-40B4-BE49-F238E27FC236}">
                    <a16:creationId xmlns:a16="http://schemas.microsoft.com/office/drawing/2014/main" id="{8563F7FE-3958-FD3A-963A-A059AD2113A5}"/>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596;p39">
                <a:extLst>
                  <a:ext uri="{FF2B5EF4-FFF2-40B4-BE49-F238E27FC236}">
                    <a16:creationId xmlns:a16="http://schemas.microsoft.com/office/drawing/2014/main" id="{B45FC3CF-F838-90A8-8630-3617EDDAEFEE}"/>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597;p39">
                <a:extLst>
                  <a:ext uri="{FF2B5EF4-FFF2-40B4-BE49-F238E27FC236}">
                    <a16:creationId xmlns:a16="http://schemas.microsoft.com/office/drawing/2014/main" id="{AE51928E-6069-31CD-6C23-CED7CC3BE71D}"/>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598;p39">
                <a:extLst>
                  <a:ext uri="{FF2B5EF4-FFF2-40B4-BE49-F238E27FC236}">
                    <a16:creationId xmlns:a16="http://schemas.microsoft.com/office/drawing/2014/main" id="{6F6F2449-35F9-3CDD-2014-F06C22D6060B}"/>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3599;p39">
                <a:extLst>
                  <a:ext uri="{FF2B5EF4-FFF2-40B4-BE49-F238E27FC236}">
                    <a16:creationId xmlns:a16="http://schemas.microsoft.com/office/drawing/2014/main" id="{6E953E2F-E957-6C97-5DD4-47F45CA3009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600;p39">
                <a:extLst>
                  <a:ext uri="{FF2B5EF4-FFF2-40B4-BE49-F238E27FC236}">
                    <a16:creationId xmlns:a16="http://schemas.microsoft.com/office/drawing/2014/main" id="{F8696169-4531-E9CD-BD6C-54F19289FD68}"/>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601;p39">
                <a:extLst>
                  <a:ext uri="{FF2B5EF4-FFF2-40B4-BE49-F238E27FC236}">
                    <a16:creationId xmlns:a16="http://schemas.microsoft.com/office/drawing/2014/main" id="{4A1CBD18-49CC-F54B-B2E3-44E4D886966A}"/>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602;p39">
                <a:extLst>
                  <a:ext uri="{FF2B5EF4-FFF2-40B4-BE49-F238E27FC236}">
                    <a16:creationId xmlns:a16="http://schemas.microsoft.com/office/drawing/2014/main" id="{16923290-6B45-F768-46D9-27D585894370}"/>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3603;p39">
                <a:extLst>
                  <a:ext uri="{FF2B5EF4-FFF2-40B4-BE49-F238E27FC236}">
                    <a16:creationId xmlns:a16="http://schemas.microsoft.com/office/drawing/2014/main" id="{52A68215-511C-CE19-3D57-F31D85223EB8}"/>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604;p39">
                <a:extLst>
                  <a:ext uri="{FF2B5EF4-FFF2-40B4-BE49-F238E27FC236}">
                    <a16:creationId xmlns:a16="http://schemas.microsoft.com/office/drawing/2014/main" id="{87077910-B273-C551-1C2E-4F8F45C7D2B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3605;p39">
                <a:extLst>
                  <a:ext uri="{FF2B5EF4-FFF2-40B4-BE49-F238E27FC236}">
                    <a16:creationId xmlns:a16="http://schemas.microsoft.com/office/drawing/2014/main" id="{A7987CE5-2BA4-86BB-E0F9-9BEEB1D034FB}"/>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606;p39">
                <a:extLst>
                  <a:ext uri="{FF2B5EF4-FFF2-40B4-BE49-F238E27FC236}">
                    <a16:creationId xmlns:a16="http://schemas.microsoft.com/office/drawing/2014/main" id="{EAB3CA32-5C7A-6A35-4247-1D20B09C486E}"/>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3607;p39">
                <a:extLst>
                  <a:ext uri="{FF2B5EF4-FFF2-40B4-BE49-F238E27FC236}">
                    <a16:creationId xmlns:a16="http://schemas.microsoft.com/office/drawing/2014/main" id="{7685389C-7F00-EBE4-E827-C00B1FB1B2D2}"/>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3608;p39">
                <a:extLst>
                  <a:ext uri="{FF2B5EF4-FFF2-40B4-BE49-F238E27FC236}">
                    <a16:creationId xmlns:a16="http://schemas.microsoft.com/office/drawing/2014/main" id="{FBB45C2C-CD5A-3DE1-9A0D-1DE9710D08CF}"/>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3609;p39">
                <a:extLst>
                  <a:ext uri="{FF2B5EF4-FFF2-40B4-BE49-F238E27FC236}">
                    <a16:creationId xmlns:a16="http://schemas.microsoft.com/office/drawing/2014/main" id="{D9137571-ED49-793C-CB4A-7A3B4AF89ABF}"/>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610;p39">
                <a:extLst>
                  <a:ext uri="{FF2B5EF4-FFF2-40B4-BE49-F238E27FC236}">
                    <a16:creationId xmlns:a16="http://schemas.microsoft.com/office/drawing/2014/main" id="{4D64ECEA-CE9E-9611-5523-D767A22BA27C}"/>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3611;p39">
                <a:extLst>
                  <a:ext uri="{FF2B5EF4-FFF2-40B4-BE49-F238E27FC236}">
                    <a16:creationId xmlns:a16="http://schemas.microsoft.com/office/drawing/2014/main" id="{66F383F6-DA73-F498-9005-1AFA2D3BE6B1}"/>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612;p39">
                <a:extLst>
                  <a:ext uri="{FF2B5EF4-FFF2-40B4-BE49-F238E27FC236}">
                    <a16:creationId xmlns:a16="http://schemas.microsoft.com/office/drawing/2014/main" id="{0D7DD982-2AA5-8013-1F63-785CA0EEC406}"/>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613;p39">
                <a:extLst>
                  <a:ext uri="{FF2B5EF4-FFF2-40B4-BE49-F238E27FC236}">
                    <a16:creationId xmlns:a16="http://schemas.microsoft.com/office/drawing/2014/main" id="{D6E6FD28-B9D7-EC06-493E-FF186B70A598}"/>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3614;p39">
                <a:extLst>
                  <a:ext uri="{FF2B5EF4-FFF2-40B4-BE49-F238E27FC236}">
                    <a16:creationId xmlns:a16="http://schemas.microsoft.com/office/drawing/2014/main" id="{9F8E6873-A5D0-0E18-494A-F66F5C10F186}"/>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3615;p39">
                <a:extLst>
                  <a:ext uri="{FF2B5EF4-FFF2-40B4-BE49-F238E27FC236}">
                    <a16:creationId xmlns:a16="http://schemas.microsoft.com/office/drawing/2014/main" id="{782DC014-52FA-B871-62C0-A0DF4555CE75}"/>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3616;p39">
                <a:extLst>
                  <a:ext uri="{FF2B5EF4-FFF2-40B4-BE49-F238E27FC236}">
                    <a16:creationId xmlns:a16="http://schemas.microsoft.com/office/drawing/2014/main" id="{627ABC92-4514-7F92-42DA-1BD25AA89689}"/>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617;p39">
                <a:extLst>
                  <a:ext uri="{FF2B5EF4-FFF2-40B4-BE49-F238E27FC236}">
                    <a16:creationId xmlns:a16="http://schemas.microsoft.com/office/drawing/2014/main" id="{B1F04979-B90A-D100-8D35-5BEA5F6F83D3}"/>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618;p39">
                <a:extLst>
                  <a:ext uri="{FF2B5EF4-FFF2-40B4-BE49-F238E27FC236}">
                    <a16:creationId xmlns:a16="http://schemas.microsoft.com/office/drawing/2014/main" id="{018C7F88-B369-2A82-21EC-2125A2608EEE}"/>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619;p39">
                <a:extLst>
                  <a:ext uri="{FF2B5EF4-FFF2-40B4-BE49-F238E27FC236}">
                    <a16:creationId xmlns:a16="http://schemas.microsoft.com/office/drawing/2014/main" id="{9CE39A99-08F0-3CC1-4A9E-23DE4189B4EE}"/>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620;p39">
                <a:extLst>
                  <a:ext uri="{FF2B5EF4-FFF2-40B4-BE49-F238E27FC236}">
                    <a16:creationId xmlns:a16="http://schemas.microsoft.com/office/drawing/2014/main" id="{1B377421-117D-7F27-123F-01F27524170C}"/>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3621;p39">
                <a:extLst>
                  <a:ext uri="{FF2B5EF4-FFF2-40B4-BE49-F238E27FC236}">
                    <a16:creationId xmlns:a16="http://schemas.microsoft.com/office/drawing/2014/main" id="{19E5E5A5-DF83-6C3D-EFF6-0C6C9CBAB31A}"/>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3622;p39">
                <a:extLst>
                  <a:ext uri="{FF2B5EF4-FFF2-40B4-BE49-F238E27FC236}">
                    <a16:creationId xmlns:a16="http://schemas.microsoft.com/office/drawing/2014/main" id="{AF0E4BCE-BB62-4CFB-4043-894BCA1F3433}"/>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3623;p39">
                <a:extLst>
                  <a:ext uri="{FF2B5EF4-FFF2-40B4-BE49-F238E27FC236}">
                    <a16:creationId xmlns:a16="http://schemas.microsoft.com/office/drawing/2014/main" id="{AC52E5F1-6BB2-A15A-B85E-ED74F62B73F0}"/>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3624;p39">
                <a:extLst>
                  <a:ext uri="{FF2B5EF4-FFF2-40B4-BE49-F238E27FC236}">
                    <a16:creationId xmlns:a16="http://schemas.microsoft.com/office/drawing/2014/main" id="{C257ECD0-CFDC-8061-2D52-F7DB436A9F2B}"/>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3625;p39">
                <a:extLst>
                  <a:ext uri="{FF2B5EF4-FFF2-40B4-BE49-F238E27FC236}">
                    <a16:creationId xmlns:a16="http://schemas.microsoft.com/office/drawing/2014/main" id="{0D7D373C-01B8-2B1B-ABDA-223F6F729B4E}"/>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3626;p39">
                <a:extLst>
                  <a:ext uri="{FF2B5EF4-FFF2-40B4-BE49-F238E27FC236}">
                    <a16:creationId xmlns:a16="http://schemas.microsoft.com/office/drawing/2014/main" id="{F71C77FE-381C-5F7D-3A99-FDA2E367C158}"/>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3627;p39">
                <a:extLst>
                  <a:ext uri="{FF2B5EF4-FFF2-40B4-BE49-F238E27FC236}">
                    <a16:creationId xmlns:a16="http://schemas.microsoft.com/office/drawing/2014/main" id="{610294BF-C2B9-8834-C264-480027B81E04}"/>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3628;p39">
                <a:extLst>
                  <a:ext uri="{FF2B5EF4-FFF2-40B4-BE49-F238E27FC236}">
                    <a16:creationId xmlns:a16="http://schemas.microsoft.com/office/drawing/2014/main" id="{DA60D197-78D8-E41F-0791-A8738448D4DC}"/>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3629;p39">
                <a:extLst>
                  <a:ext uri="{FF2B5EF4-FFF2-40B4-BE49-F238E27FC236}">
                    <a16:creationId xmlns:a16="http://schemas.microsoft.com/office/drawing/2014/main" id="{85C4A45F-D600-9E14-041D-E47637AE9EB7}"/>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630;p39">
                <a:extLst>
                  <a:ext uri="{FF2B5EF4-FFF2-40B4-BE49-F238E27FC236}">
                    <a16:creationId xmlns:a16="http://schemas.microsoft.com/office/drawing/2014/main" id="{B21CB83B-2EF5-3F35-69B4-2EB0387AACED}"/>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3631;p39">
                <a:extLst>
                  <a:ext uri="{FF2B5EF4-FFF2-40B4-BE49-F238E27FC236}">
                    <a16:creationId xmlns:a16="http://schemas.microsoft.com/office/drawing/2014/main" id="{96EF7D76-5741-22E1-0EF8-8283E3266045}"/>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3632;p39">
                <a:extLst>
                  <a:ext uri="{FF2B5EF4-FFF2-40B4-BE49-F238E27FC236}">
                    <a16:creationId xmlns:a16="http://schemas.microsoft.com/office/drawing/2014/main" id="{6BB35CA8-E0B1-732E-E755-DD3678BC391F}"/>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3633;p39">
                <a:extLst>
                  <a:ext uri="{FF2B5EF4-FFF2-40B4-BE49-F238E27FC236}">
                    <a16:creationId xmlns:a16="http://schemas.microsoft.com/office/drawing/2014/main" id="{ABFA1F33-3D41-2032-B80D-B2DB0E2BC19C}"/>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634;p39">
                <a:extLst>
                  <a:ext uri="{FF2B5EF4-FFF2-40B4-BE49-F238E27FC236}">
                    <a16:creationId xmlns:a16="http://schemas.microsoft.com/office/drawing/2014/main" id="{DF23453C-5290-0235-54AE-68422FE5B036}"/>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3635;p39">
                <a:extLst>
                  <a:ext uri="{FF2B5EF4-FFF2-40B4-BE49-F238E27FC236}">
                    <a16:creationId xmlns:a16="http://schemas.microsoft.com/office/drawing/2014/main" id="{1806E32F-F50E-8C62-8A05-C507AFB9E1D3}"/>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636;p39">
                <a:extLst>
                  <a:ext uri="{FF2B5EF4-FFF2-40B4-BE49-F238E27FC236}">
                    <a16:creationId xmlns:a16="http://schemas.microsoft.com/office/drawing/2014/main" id="{D3B60238-8D24-581D-9FA5-7543EBB9BD03}"/>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3637;p39">
                <a:extLst>
                  <a:ext uri="{FF2B5EF4-FFF2-40B4-BE49-F238E27FC236}">
                    <a16:creationId xmlns:a16="http://schemas.microsoft.com/office/drawing/2014/main" id="{092580A7-8E36-AEDA-4F22-F431D0EEEA88}"/>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3638;p39">
                <a:extLst>
                  <a:ext uri="{FF2B5EF4-FFF2-40B4-BE49-F238E27FC236}">
                    <a16:creationId xmlns:a16="http://schemas.microsoft.com/office/drawing/2014/main" id="{4AD1BD38-5792-016C-B3A4-A72D4FFE3155}"/>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639;p39">
                <a:extLst>
                  <a:ext uri="{FF2B5EF4-FFF2-40B4-BE49-F238E27FC236}">
                    <a16:creationId xmlns:a16="http://schemas.microsoft.com/office/drawing/2014/main" id="{A0338A1F-33C5-EB1E-9764-FBA0422372D7}"/>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3640;p39">
                <a:extLst>
                  <a:ext uri="{FF2B5EF4-FFF2-40B4-BE49-F238E27FC236}">
                    <a16:creationId xmlns:a16="http://schemas.microsoft.com/office/drawing/2014/main" id="{F63BF98E-3E13-4CFA-B708-474A3D9F37AC}"/>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3641;p39">
                <a:extLst>
                  <a:ext uri="{FF2B5EF4-FFF2-40B4-BE49-F238E27FC236}">
                    <a16:creationId xmlns:a16="http://schemas.microsoft.com/office/drawing/2014/main" id="{3A3D5D7B-91FE-7BEA-5A00-58785860B4B8}"/>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642;p39">
                <a:extLst>
                  <a:ext uri="{FF2B5EF4-FFF2-40B4-BE49-F238E27FC236}">
                    <a16:creationId xmlns:a16="http://schemas.microsoft.com/office/drawing/2014/main" id="{CC3135E6-BE9C-8A24-C941-4C35CFCBC277}"/>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643;p39">
                <a:extLst>
                  <a:ext uri="{FF2B5EF4-FFF2-40B4-BE49-F238E27FC236}">
                    <a16:creationId xmlns:a16="http://schemas.microsoft.com/office/drawing/2014/main" id="{3A10F9B7-19DC-6A63-A619-43F75A9ED31D}"/>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644;p39">
                <a:extLst>
                  <a:ext uri="{FF2B5EF4-FFF2-40B4-BE49-F238E27FC236}">
                    <a16:creationId xmlns:a16="http://schemas.microsoft.com/office/drawing/2014/main" id="{B841B8E1-2C1F-D47A-832D-BF8231ACAEAA}"/>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645;p39">
                <a:extLst>
                  <a:ext uri="{FF2B5EF4-FFF2-40B4-BE49-F238E27FC236}">
                    <a16:creationId xmlns:a16="http://schemas.microsoft.com/office/drawing/2014/main" id="{2AA3B29A-D1AA-26C7-55D6-6F1B3E3A11DD}"/>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3646;p39">
                <a:extLst>
                  <a:ext uri="{FF2B5EF4-FFF2-40B4-BE49-F238E27FC236}">
                    <a16:creationId xmlns:a16="http://schemas.microsoft.com/office/drawing/2014/main" id="{9A6805BC-5CF1-CA52-5A31-5FB56A0DC397}"/>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3647;p39">
                <a:extLst>
                  <a:ext uri="{FF2B5EF4-FFF2-40B4-BE49-F238E27FC236}">
                    <a16:creationId xmlns:a16="http://schemas.microsoft.com/office/drawing/2014/main" id="{034D2BFC-E43B-1A0A-FCA9-D625E3861F43}"/>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3648;p39">
                <a:extLst>
                  <a:ext uri="{FF2B5EF4-FFF2-40B4-BE49-F238E27FC236}">
                    <a16:creationId xmlns:a16="http://schemas.microsoft.com/office/drawing/2014/main" id="{253BF740-E875-A19A-7CCE-A21F68DDCC8E}"/>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3649;p39">
                <a:extLst>
                  <a:ext uri="{FF2B5EF4-FFF2-40B4-BE49-F238E27FC236}">
                    <a16:creationId xmlns:a16="http://schemas.microsoft.com/office/drawing/2014/main" id="{52A7E5D3-7644-2C85-392E-C8FCDE1DCE09}"/>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3650;p39">
                <a:extLst>
                  <a:ext uri="{FF2B5EF4-FFF2-40B4-BE49-F238E27FC236}">
                    <a16:creationId xmlns:a16="http://schemas.microsoft.com/office/drawing/2014/main" id="{B5495869-D4E4-C3BD-6EE6-AC06636FE98C}"/>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3651;p39">
                <a:extLst>
                  <a:ext uri="{FF2B5EF4-FFF2-40B4-BE49-F238E27FC236}">
                    <a16:creationId xmlns:a16="http://schemas.microsoft.com/office/drawing/2014/main" id="{78A3F701-8BF9-CA6F-1746-B86C1BF43C9C}"/>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652;p39">
                <a:extLst>
                  <a:ext uri="{FF2B5EF4-FFF2-40B4-BE49-F238E27FC236}">
                    <a16:creationId xmlns:a16="http://schemas.microsoft.com/office/drawing/2014/main" id="{E04C211B-D265-AE44-9654-AC465E842FB7}"/>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3653;p39">
              <a:extLst>
                <a:ext uri="{FF2B5EF4-FFF2-40B4-BE49-F238E27FC236}">
                  <a16:creationId xmlns:a16="http://schemas.microsoft.com/office/drawing/2014/main" id="{F26B9AED-C6E8-B848-6F80-C37DDA046DB9}"/>
                </a:ext>
              </a:extLst>
            </p:cNvPr>
            <p:cNvGrpSpPr/>
            <p:nvPr/>
          </p:nvGrpSpPr>
          <p:grpSpPr>
            <a:xfrm>
              <a:off x="4229166" y="2178773"/>
              <a:ext cx="774556" cy="1480800"/>
              <a:chOff x="1497487" y="1370526"/>
              <a:chExt cx="1262521" cy="2413692"/>
            </a:xfrm>
          </p:grpSpPr>
          <p:sp>
            <p:nvSpPr>
              <p:cNvPr id="1803" name="Google Shape;3654;p39">
                <a:extLst>
                  <a:ext uri="{FF2B5EF4-FFF2-40B4-BE49-F238E27FC236}">
                    <a16:creationId xmlns:a16="http://schemas.microsoft.com/office/drawing/2014/main" id="{98505B17-24C1-872D-4B1C-4E222E8D3B4A}"/>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3655;p39">
                <a:extLst>
                  <a:ext uri="{FF2B5EF4-FFF2-40B4-BE49-F238E27FC236}">
                    <a16:creationId xmlns:a16="http://schemas.microsoft.com/office/drawing/2014/main" id="{96C8AD91-E7D0-9BEA-8920-D1F19706B03D}"/>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3656;p39">
                <a:extLst>
                  <a:ext uri="{FF2B5EF4-FFF2-40B4-BE49-F238E27FC236}">
                    <a16:creationId xmlns:a16="http://schemas.microsoft.com/office/drawing/2014/main" id="{76BE5E0E-35B5-3B00-1650-CC859DEF6CC2}"/>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3657;p39">
                <a:extLst>
                  <a:ext uri="{FF2B5EF4-FFF2-40B4-BE49-F238E27FC236}">
                    <a16:creationId xmlns:a16="http://schemas.microsoft.com/office/drawing/2014/main" id="{98090EC8-D89F-8371-E466-854DCC4F448C}"/>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3658;p39">
                <a:extLst>
                  <a:ext uri="{FF2B5EF4-FFF2-40B4-BE49-F238E27FC236}">
                    <a16:creationId xmlns:a16="http://schemas.microsoft.com/office/drawing/2014/main" id="{BCC51BAF-D11D-F9A5-4DC4-C8B5C9DC894E}"/>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3659;p39">
                <a:extLst>
                  <a:ext uri="{FF2B5EF4-FFF2-40B4-BE49-F238E27FC236}">
                    <a16:creationId xmlns:a16="http://schemas.microsoft.com/office/drawing/2014/main" id="{A3011538-B58D-E614-2765-979BE4D4BF94}"/>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3660;p39">
                <a:extLst>
                  <a:ext uri="{FF2B5EF4-FFF2-40B4-BE49-F238E27FC236}">
                    <a16:creationId xmlns:a16="http://schemas.microsoft.com/office/drawing/2014/main" id="{8332F68D-18D6-13CE-D251-7A38EB536864}"/>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3661;p39">
                <a:extLst>
                  <a:ext uri="{FF2B5EF4-FFF2-40B4-BE49-F238E27FC236}">
                    <a16:creationId xmlns:a16="http://schemas.microsoft.com/office/drawing/2014/main" id="{E85EF1A2-D999-435D-7081-0A9A6C85CBA7}"/>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3662;p39">
                <a:extLst>
                  <a:ext uri="{FF2B5EF4-FFF2-40B4-BE49-F238E27FC236}">
                    <a16:creationId xmlns:a16="http://schemas.microsoft.com/office/drawing/2014/main" id="{A39FC464-325C-13C3-C284-A4A9DA60850E}"/>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3663;p39">
                <a:extLst>
                  <a:ext uri="{FF2B5EF4-FFF2-40B4-BE49-F238E27FC236}">
                    <a16:creationId xmlns:a16="http://schemas.microsoft.com/office/drawing/2014/main" id="{1DEBBB34-3135-F5A9-8AC4-A95F73F23D49}"/>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3664;p39">
                <a:extLst>
                  <a:ext uri="{FF2B5EF4-FFF2-40B4-BE49-F238E27FC236}">
                    <a16:creationId xmlns:a16="http://schemas.microsoft.com/office/drawing/2014/main" id="{4E61A42F-2E91-5863-7682-3253C3EC3D19}"/>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3665;p39">
                <a:extLst>
                  <a:ext uri="{FF2B5EF4-FFF2-40B4-BE49-F238E27FC236}">
                    <a16:creationId xmlns:a16="http://schemas.microsoft.com/office/drawing/2014/main" id="{0F394D08-8EAE-7A07-3DE5-969704EE3DEA}"/>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3666;p39">
                <a:extLst>
                  <a:ext uri="{FF2B5EF4-FFF2-40B4-BE49-F238E27FC236}">
                    <a16:creationId xmlns:a16="http://schemas.microsoft.com/office/drawing/2014/main" id="{83019F05-031D-8C88-88CE-D8FCE41C7B30}"/>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3667;p39">
                <a:extLst>
                  <a:ext uri="{FF2B5EF4-FFF2-40B4-BE49-F238E27FC236}">
                    <a16:creationId xmlns:a16="http://schemas.microsoft.com/office/drawing/2014/main" id="{A1D6CA4C-6F92-4061-6766-20A4DEFB0993}"/>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3668;p39">
                <a:extLst>
                  <a:ext uri="{FF2B5EF4-FFF2-40B4-BE49-F238E27FC236}">
                    <a16:creationId xmlns:a16="http://schemas.microsoft.com/office/drawing/2014/main" id="{A29475C1-540C-D4AD-ABB0-16F6814E400B}"/>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3669;p39">
                <a:extLst>
                  <a:ext uri="{FF2B5EF4-FFF2-40B4-BE49-F238E27FC236}">
                    <a16:creationId xmlns:a16="http://schemas.microsoft.com/office/drawing/2014/main" id="{C16C8F7E-CF9A-95C3-8272-64E6A9365936}"/>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3670;p39">
                <a:extLst>
                  <a:ext uri="{FF2B5EF4-FFF2-40B4-BE49-F238E27FC236}">
                    <a16:creationId xmlns:a16="http://schemas.microsoft.com/office/drawing/2014/main" id="{F09EF705-5F7A-2C46-9BA3-4013C8EA478B}"/>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3671;p39">
                <a:extLst>
                  <a:ext uri="{FF2B5EF4-FFF2-40B4-BE49-F238E27FC236}">
                    <a16:creationId xmlns:a16="http://schemas.microsoft.com/office/drawing/2014/main" id="{7FE629E6-53FD-E275-7345-AC22C0083464}"/>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3672;p39">
                <a:extLst>
                  <a:ext uri="{FF2B5EF4-FFF2-40B4-BE49-F238E27FC236}">
                    <a16:creationId xmlns:a16="http://schemas.microsoft.com/office/drawing/2014/main" id="{1E505ABF-BD88-A73A-D7D9-9AB2AD22E1AF}"/>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3673;p39">
                <a:extLst>
                  <a:ext uri="{FF2B5EF4-FFF2-40B4-BE49-F238E27FC236}">
                    <a16:creationId xmlns:a16="http://schemas.microsoft.com/office/drawing/2014/main" id="{207DAD69-8FB9-51DD-2A5A-3A5421E74C5E}"/>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3674;p39">
                <a:extLst>
                  <a:ext uri="{FF2B5EF4-FFF2-40B4-BE49-F238E27FC236}">
                    <a16:creationId xmlns:a16="http://schemas.microsoft.com/office/drawing/2014/main" id="{F86FBFD1-1B4F-93E4-DF67-7B2B1C214727}"/>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675;p39">
                <a:extLst>
                  <a:ext uri="{FF2B5EF4-FFF2-40B4-BE49-F238E27FC236}">
                    <a16:creationId xmlns:a16="http://schemas.microsoft.com/office/drawing/2014/main" id="{4E33EE79-3079-B663-671D-8688814B4FD1}"/>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676;p39">
                <a:extLst>
                  <a:ext uri="{FF2B5EF4-FFF2-40B4-BE49-F238E27FC236}">
                    <a16:creationId xmlns:a16="http://schemas.microsoft.com/office/drawing/2014/main" id="{A1BECD25-330D-DDAB-6BE0-69888D56B7D9}"/>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677;p39">
                <a:extLst>
                  <a:ext uri="{FF2B5EF4-FFF2-40B4-BE49-F238E27FC236}">
                    <a16:creationId xmlns:a16="http://schemas.microsoft.com/office/drawing/2014/main" id="{40F2A8CC-07D3-B4EA-8599-A7A3C45A391E}"/>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678;p39">
                <a:extLst>
                  <a:ext uri="{FF2B5EF4-FFF2-40B4-BE49-F238E27FC236}">
                    <a16:creationId xmlns:a16="http://schemas.microsoft.com/office/drawing/2014/main" id="{F214A744-6EDD-2492-6A2F-6920DFBCAF40}"/>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3679;p39">
                <a:extLst>
                  <a:ext uri="{FF2B5EF4-FFF2-40B4-BE49-F238E27FC236}">
                    <a16:creationId xmlns:a16="http://schemas.microsoft.com/office/drawing/2014/main" id="{9181BAE7-26FC-7A61-42A5-205B983720AB}"/>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3680;p39">
                <a:extLst>
                  <a:ext uri="{FF2B5EF4-FFF2-40B4-BE49-F238E27FC236}">
                    <a16:creationId xmlns:a16="http://schemas.microsoft.com/office/drawing/2014/main" id="{5262B8E1-BFCE-3F66-0624-FFD1795801F7}"/>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681;p39">
                <a:extLst>
                  <a:ext uri="{FF2B5EF4-FFF2-40B4-BE49-F238E27FC236}">
                    <a16:creationId xmlns:a16="http://schemas.microsoft.com/office/drawing/2014/main" id="{1BD81C55-A027-4FC2-FAED-06B9F7D26E61}"/>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682;p39">
                <a:extLst>
                  <a:ext uri="{FF2B5EF4-FFF2-40B4-BE49-F238E27FC236}">
                    <a16:creationId xmlns:a16="http://schemas.microsoft.com/office/drawing/2014/main" id="{77908A57-D224-2948-BFBE-E406652ACE52}"/>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683;p39">
                <a:extLst>
                  <a:ext uri="{FF2B5EF4-FFF2-40B4-BE49-F238E27FC236}">
                    <a16:creationId xmlns:a16="http://schemas.microsoft.com/office/drawing/2014/main" id="{62505CE2-4378-6128-B9E6-4B02B2C55EF9}"/>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684;p39">
                <a:extLst>
                  <a:ext uri="{FF2B5EF4-FFF2-40B4-BE49-F238E27FC236}">
                    <a16:creationId xmlns:a16="http://schemas.microsoft.com/office/drawing/2014/main" id="{78F4C7EC-EA13-8BF5-B3A0-B07273F22AAF}"/>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685;p39">
                <a:extLst>
                  <a:ext uri="{FF2B5EF4-FFF2-40B4-BE49-F238E27FC236}">
                    <a16:creationId xmlns:a16="http://schemas.microsoft.com/office/drawing/2014/main" id="{B81D7D21-F346-A9D2-36A9-27FF671D3F60}"/>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686;p39">
                <a:extLst>
                  <a:ext uri="{FF2B5EF4-FFF2-40B4-BE49-F238E27FC236}">
                    <a16:creationId xmlns:a16="http://schemas.microsoft.com/office/drawing/2014/main" id="{4CA58820-57A7-467A-1D89-076755D5E70F}"/>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687;p39">
                <a:extLst>
                  <a:ext uri="{FF2B5EF4-FFF2-40B4-BE49-F238E27FC236}">
                    <a16:creationId xmlns:a16="http://schemas.microsoft.com/office/drawing/2014/main" id="{EBFEAAC5-9A30-2635-C990-78043A02AF57}"/>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688;p39">
                <a:extLst>
                  <a:ext uri="{FF2B5EF4-FFF2-40B4-BE49-F238E27FC236}">
                    <a16:creationId xmlns:a16="http://schemas.microsoft.com/office/drawing/2014/main" id="{21104826-9A09-7387-0973-C94AFE9524BD}"/>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689;p39">
                <a:extLst>
                  <a:ext uri="{FF2B5EF4-FFF2-40B4-BE49-F238E27FC236}">
                    <a16:creationId xmlns:a16="http://schemas.microsoft.com/office/drawing/2014/main" id="{7B5C5AAB-A652-97AB-683F-EEB8734BF42D}"/>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690;p39">
                <a:extLst>
                  <a:ext uri="{FF2B5EF4-FFF2-40B4-BE49-F238E27FC236}">
                    <a16:creationId xmlns:a16="http://schemas.microsoft.com/office/drawing/2014/main" id="{91D63C01-1C68-40C2-E52E-055F6D19AFA1}"/>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691;p39">
                <a:extLst>
                  <a:ext uri="{FF2B5EF4-FFF2-40B4-BE49-F238E27FC236}">
                    <a16:creationId xmlns:a16="http://schemas.microsoft.com/office/drawing/2014/main" id="{A3E75ED1-EBB2-D82C-AA62-14A81884AB5E}"/>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3692;p39">
                <a:extLst>
                  <a:ext uri="{FF2B5EF4-FFF2-40B4-BE49-F238E27FC236}">
                    <a16:creationId xmlns:a16="http://schemas.microsoft.com/office/drawing/2014/main" id="{014DF7BA-9534-6BF2-2547-F43C7F147BD4}"/>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3693;p39">
                <a:extLst>
                  <a:ext uri="{FF2B5EF4-FFF2-40B4-BE49-F238E27FC236}">
                    <a16:creationId xmlns:a16="http://schemas.microsoft.com/office/drawing/2014/main" id="{9CE20DAC-E03B-ACF8-992D-A5721DCAD498}"/>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3694;p39">
                <a:extLst>
                  <a:ext uri="{FF2B5EF4-FFF2-40B4-BE49-F238E27FC236}">
                    <a16:creationId xmlns:a16="http://schemas.microsoft.com/office/drawing/2014/main" id="{9C2E9A50-6DEE-54C9-D07A-5C8DCD605E0C}"/>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695;p39">
                <a:extLst>
                  <a:ext uri="{FF2B5EF4-FFF2-40B4-BE49-F238E27FC236}">
                    <a16:creationId xmlns:a16="http://schemas.microsoft.com/office/drawing/2014/main" id="{9B7703C9-4396-9B7D-46F5-E80D59DE5592}"/>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696;p39">
                <a:extLst>
                  <a:ext uri="{FF2B5EF4-FFF2-40B4-BE49-F238E27FC236}">
                    <a16:creationId xmlns:a16="http://schemas.microsoft.com/office/drawing/2014/main" id="{09560F2C-16A7-038D-4BDF-45BD74D910ED}"/>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697;p39">
                <a:extLst>
                  <a:ext uri="{FF2B5EF4-FFF2-40B4-BE49-F238E27FC236}">
                    <a16:creationId xmlns:a16="http://schemas.microsoft.com/office/drawing/2014/main" id="{E104675D-2D92-B132-FF1C-5CB93B64E3FD}"/>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698;p39">
                <a:extLst>
                  <a:ext uri="{FF2B5EF4-FFF2-40B4-BE49-F238E27FC236}">
                    <a16:creationId xmlns:a16="http://schemas.microsoft.com/office/drawing/2014/main" id="{A336847F-FB0A-261F-99E7-C7AE6E6D8C35}"/>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699;p39">
                <a:extLst>
                  <a:ext uri="{FF2B5EF4-FFF2-40B4-BE49-F238E27FC236}">
                    <a16:creationId xmlns:a16="http://schemas.microsoft.com/office/drawing/2014/main" id="{8488CFDA-E4FB-357D-2A5A-8532F7DE2C33}"/>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700;p39">
                <a:extLst>
                  <a:ext uri="{FF2B5EF4-FFF2-40B4-BE49-F238E27FC236}">
                    <a16:creationId xmlns:a16="http://schemas.microsoft.com/office/drawing/2014/main" id="{C6783651-5501-4C33-6C10-F22BD4FEF517}"/>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701;p39">
                <a:extLst>
                  <a:ext uri="{FF2B5EF4-FFF2-40B4-BE49-F238E27FC236}">
                    <a16:creationId xmlns:a16="http://schemas.microsoft.com/office/drawing/2014/main" id="{D7482F62-BDDE-8372-4861-D537B21C5AC9}"/>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702;p39">
                <a:extLst>
                  <a:ext uri="{FF2B5EF4-FFF2-40B4-BE49-F238E27FC236}">
                    <a16:creationId xmlns:a16="http://schemas.microsoft.com/office/drawing/2014/main" id="{4DC9E11B-2B7C-F79A-DD29-B1C4D8B8BAC1}"/>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703;p39">
                <a:extLst>
                  <a:ext uri="{FF2B5EF4-FFF2-40B4-BE49-F238E27FC236}">
                    <a16:creationId xmlns:a16="http://schemas.microsoft.com/office/drawing/2014/main" id="{D38F203F-7B46-9B29-A02C-54F29FDA97AF}"/>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704;p39">
                <a:extLst>
                  <a:ext uri="{FF2B5EF4-FFF2-40B4-BE49-F238E27FC236}">
                    <a16:creationId xmlns:a16="http://schemas.microsoft.com/office/drawing/2014/main" id="{A3B043F0-6CD0-7E7D-6360-205537B7EB68}"/>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705;p39">
                <a:extLst>
                  <a:ext uri="{FF2B5EF4-FFF2-40B4-BE49-F238E27FC236}">
                    <a16:creationId xmlns:a16="http://schemas.microsoft.com/office/drawing/2014/main" id="{D7E88675-AC27-F9F4-FC81-CD80AE49F7E9}"/>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706;p39">
                <a:extLst>
                  <a:ext uri="{FF2B5EF4-FFF2-40B4-BE49-F238E27FC236}">
                    <a16:creationId xmlns:a16="http://schemas.microsoft.com/office/drawing/2014/main" id="{D8B66E39-C9F1-3A6A-F076-79658A3E357E}"/>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3707;p39">
                <a:extLst>
                  <a:ext uri="{FF2B5EF4-FFF2-40B4-BE49-F238E27FC236}">
                    <a16:creationId xmlns:a16="http://schemas.microsoft.com/office/drawing/2014/main" id="{12C7793B-9A33-0D7C-5AE7-66170F5B3ED1}"/>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708;p39">
                <a:extLst>
                  <a:ext uri="{FF2B5EF4-FFF2-40B4-BE49-F238E27FC236}">
                    <a16:creationId xmlns:a16="http://schemas.microsoft.com/office/drawing/2014/main" id="{BADFEFCE-AB29-48F1-BE56-B45BEC8DD2D0}"/>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709;p39">
                <a:extLst>
                  <a:ext uri="{FF2B5EF4-FFF2-40B4-BE49-F238E27FC236}">
                    <a16:creationId xmlns:a16="http://schemas.microsoft.com/office/drawing/2014/main" id="{B7FC627C-EAA7-F667-88BE-75950B7B6A98}"/>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710;p39">
                <a:extLst>
                  <a:ext uri="{FF2B5EF4-FFF2-40B4-BE49-F238E27FC236}">
                    <a16:creationId xmlns:a16="http://schemas.microsoft.com/office/drawing/2014/main" id="{0E26E09B-AB77-F307-2B23-F70A00862B0B}"/>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711;p39">
                <a:extLst>
                  <a:ext uri="{FF2B5EF4-FFF2-40B4-BE49-F238E27FC236}">
                    <a16:creationId xmlns:a16="http://schemas.microsoft.com/office/drawing/2014/main" id="{8246A04B-EA84-A544-AAA6-434B74DCFDF8}"/>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712;p39">
                <a:extLst>
                  <a:ext uri="{FF2B5EF4-FFF2-40B4-BE49-F238E27FC236}">
                    <a16:creationId xmlns:a16="http://schemas.microsoft.com/office/drawing/2014/main" id="{840A482D-C8D8-EB4A-EDEE-20356304A389}"/>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713;p39">
                <a:extLst>
                  <a:ext uri="{FF2B5EF4-FFF2-40B4-BE49-F238E27FC236}">
                    <a16:creationId xmlns:a16="http://schemas.microsoft.com/office/drawing/2014/main" id="{B9953095-48D2-5B7B-87F1-D0D3C77CC4B0}"/>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714;p39">
                <a:extLst>
                  <a:ext uri="{FF2B5EF4-FFF2-40B4-BE49-F238E27FC236}">
                    <a16:creationId xmlns:a16="http://schemas.microsoft.com/office/drawing/2014/main" id="{72E79D78-0A27-0CC9-17FE-9B64F06818AE}"/>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715;p39">
                <a:extLst>
                  <a:ext uri="{FF2B5EF4-FFF2-40B4-BE49-F238E27FC236}">
                    <a16:creationId xmlns:a16="http://schemas.microsoft.com/office/drawing/2014/main" id="{6EE8C142-75ED-8501-9E58-225FC911A194}"/>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716;p39">
                <a:extLst>
                  <a:ext uri="{FF2B5EF4-FFF2-40B4-BE49-F238E27FC236}">
                    <a16:creationId xmlns:a16="http://schemas.microsoft.com/office/drawing/2014/main" id="{B86EAAC4-7595-1E38-F6D8-552895635CD5}"/>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717;p39">
                <a:extLst>
                  <a:ext uri="{FF2B5EF4-FFF2-40B4-BE49-F238E27FC236}">
                    <a16:creationId xmlns:a16="http://schemas.microsoft.com/office/drawing/2014/main" id="{170990D5-7CF1-E255-DDBC-E524153E6258}"/>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718;p39">
                <a:extLst>
                  <a:ext uri="{FF2B5EF4-FFF2-40B4-BE49-F238E27FC236}">
                    <a16:creationId xmlns:a16="http://schemas.microsoft.com/office/drawing/2014/main" id="{D0F93B6C-B980-385C-D3C6-C4E1EB6C2D35}"/>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719;p39">
                <a:extLst>
                  <a:ext uri="{FF2B5EF4-FFF2-40B4-BE49-F238E27FC236}">
                    <a16:creationId xmlns:a16="http://schemas.microsoft.com/office/drawing/2014/main" id="{668027A7-3DF4-4A25-8E9C-CFA1BAA17C48}"/>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3720;p39">
                <a:extLst>
                  <a:ext uri="{FF2B5EF4-FFF2-40B4-BE49-F238E27FC236}">
                    <a16:creationId xmlns:a16="http://schemas.microsoft.com/office/drawing/2014/main" id="{4610EF20-4483-2652-70BF-E37DA59C2966}"/>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721;p39">
                <a:extLst>
                  <a:ext uri="{FF2B5EF4-FFF2-40B4-BE49-F238E27FC236}">
                    <a16:creationId xmlns:a16="http://schemas.microsoft.com/office/drawing/2014/main" id="{EDE1DD78-EC5F-F169-BFD9-515B83575A28}"/>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722;p39">
                <a:extLst>
                  <a:ext uri="{FF2B5EF4-FFF2-40B4-BE49-F238E27FC236}">
                    <a16:creationId xmlns:a16="http://schemas.microsoft.com/office/drawing/2014/main" id="{63480E8C-1DE9-5A74-081D-CA1029CFAAAE}"/>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3723;p39">
                <a:extLst>
                  <a:ext uri="{FF2B5EF4-FFF2-40B4-BE49-F238E27FC236}">
                    <a16:creationId xmlns:a16="http://schemas.microsoft.com/office/drawing/2014/main" id="{16E43083-C36E-C924-3227-C975055B491A}"/>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3724;p39">
                <a:extLst>
                  <a:ext uri="{FF2B5EF4-FFF2-40B4-BE49-F238E27FC236}">
                    <a16:creationId xmlns:a16="http://schemas.microsoft.com/office/drawing/2014/main" id="{8354522F-37E9-9C7F-A3AC-529E02E9BD4C}"/>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3725;p39">
                <a:extLst>
                  <a:ext uri="{FF2B5EF4-FFF2-40B4-BE49-F238E27FC236}">
                    <a16:creationId xmlns:a16="http://schemas.microsoft.com/office/drawing/2014/main" id="{208950E5-6F26-DCEA-168F-48B8FB6A4600}"/>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3726;p39">
                <a:extLst>
                  <a:ext uri="{FF2B5EF4-FFF2-40B4-BE49-F238E27FC236}">
                    <a16:creationId xmlns:a16="http://schemas.microsoft.com/office/drawing/2014/main" id="{5ADBA733-8381-6668-56C1-277908C793E9}"/>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3727;p39">
                <a:extLst>
                  <a:ext uri="{FF2B5EF4-FFF2-40B4-BE49-F238E27FC236}">
                    <a16:creationId xmlns:a16="http://schemas.microsoft.com/office/drawing/2014/main" id="{F926F954-0174-42F0-A45E-36F73577AA6F}"/>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3728;p39">
                <a:extLst>
                  <a:ext uri="{FF2B5EF4-FFF2-40B4-BE49-F238E27FC236}">
                    <a16:creationId xmlns:a16="http://schemas.microsoft.com/office/drawing/2014/main" id="{F9318317-D444-A012-CD6C-AD4324F4C55D}"/>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3729;p39">
                <a:extLst>
                  <a:ext uri="{FF2B5EF4-FFF2-40B4-BE49-F238E27FC236}">
                    <a16:creationId xmlns:a16="http://schemas.microsoft.com/office/drawing/2014/main" id="{D456A161-BD1E-BDF1-F9CC-07790D47D87C}"/>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3730;p39">
                <a:extLst>
                  <a:ext uri="{FF2B5EF4-FFF2-40B4-BE49-F238E27FC236}">
                    <a16:creationId xmlns:a16="http://schemas.microsoft.com/office/drawing/2014/main" id="{61660232-E890-BE36-7175-9F6C2978334C}"/>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3731;p39">
                <a:extLst>
                  <a:ext uri="{FF2B5EF4-FFF2-40B4-BE49-F238E27FC236}">
                    <a16:creationId xmlns:a16="http://schemas.microsoft.com/office/drawing/2014/main" id="{577BFCC4-D484-979A-5E9B-A3DBCBB72D2D}"/>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3732;p39">
                <a:extLst>
                  <a:ext uri="{FF2B5EF4-FFF2-40B4-BE49-F238E27FC236}">
                    <a16:creationId xmlns:a16="http://schemas.microsoft.com/office/drawing/2014/main" id="{0DEA62B6-46AA-1A1B-D7A0-60F64D74C77B}"/>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3733;p39">
                <a:extLst>
                  <a:ext uri="{FF2B5EF4-FFF2-40B4-BE49-F238E27FC236}">
                    <a16:creationId xmlns:a16="http://schemas.microsoft.com/office/drawing/2014/main" id="{30EFD32B-1DB1-72D1-6448-D988AEAF0617}"/>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3734;p39">
                <a:extLst>
                  <a:ext uri="{FF2B5EF4-FFF2-40B4-BE49-F238E27FC236}">
                    <a16:creationId xmlns:a16="http://schemas.microsoft.com/office/drawing/2014/main" id="{4DA3142E-3A1A-4259-DDE4-31DF8F5CE9C5}"/>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3735;p39">
                <a:extLst>
                  <a:ext uri="{FF2B5EF4-FFF2-40B4-BE49-F238E27FC236}">
                    <a16:creationId xmlns:a16="http://schemas.microsoft.com/office/drawing/2014/main" id="{B7CAD9CA-1298-5420-F468-5FB5B6A3D0A0}"/>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3736;p39">
                <a:extLst>
                  <a:ext uri="{FF2B5EF4-FFF2-40B4-BE49-F238E27FC236}">
                    <a16:creationId xmlns:a16="http://schemas.microsoft.com/office/drawing/2014/main" id="{3E9F51EE-0CA1-73DC-E885-EDB5853D6E2A}"/>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3737;p39">
                <a:extLst>
                  <a:ext uri="{FF2B5EF4-FFF2-40B4-BE49-F238E27FC236}">
                    <a16:creationId xmlns:a16="http://schemas.microsoft.com/office/drawing/2014/main" id="{C35807EF-6BCA-89A1-E7E3-EB4C2727D634}"/>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3738;p39">
                <a:extLst>
                  <a:ext uri="{FF2B5EF4-FFF2-40B4-BE49-F238E27FC236}">
                    <a16:creationId xmlns:a16="http://schemas.microsoft.com/office/drawing/2014/main" id="{507DD5F2-9262-BCDB-477B-81D3B13E18CB}"/>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3739;p39">
                <a:extLst>
                  <a:ext uri="{FF2B5EF4-FFF2-40B4-BE49-F238E27FC236}">
                    <a16:creationId xmlns:a16="http://schemas.microsoft.com/office/drawing/2014/main" id="{C428D8C4-7C2F-C5C7-E11A-41CA5800D2EC}"/>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3740;p39">
                <a:extLst>
                  <a:ext uri="{FF2B5EF4-FFF2-40B4-BE49-F238E27FC236}">
                    <a16:creationId xmlns:a16="http://schemas.microsoft.com/office/drawing/2014/main" id="{B9EB976E-6B91-F863-61D1-E3D69533B633}"/>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3741;p39">
                <a:extLst>
                  <a:ext uri="{FF2B5EF4-FFF2-40B4-BE49-F238E27FC236}">
                    <a16:creationId xmlns:a16="http://schemas.microsoft.com/office/drawing/2014/main" id="{1A6D733E-ACC5-236F-B3CF-D44B5F2E7B47}"/>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3742;p39">
                <a:extLst>
                  <a:ext uri="{FF2B5EF4-FFF2-40B4-BE49-F238E27FC236}">
                    <a16:creationId xmlns:a16="http://schemas.microsoft.com/office/drawing/2014/main" id="{58B0A0F0-6BA7-2D8F-E9A9-9ED4559023E0}"/>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3743;p39">
                <a:extLst>
                  <a:ext uri="{FF2B5EF4-FFF2-40B4-BE49-F238E27FC236}">
                    <a16:creationId xmlns:a16="http://schemas.microsoft.com/office/drawing/2014/main" id="{E34B8F5F-FE96-C9B6-8D36-935FF4626158}"/>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3744;p39">
                <a:extLst>
                  <a:ext uri="{FF2B5EF4-FFF2-40B4-BE49-F238E27FC236}">
                    <a16:creationId xmlns:a16="http://schemas.microsoft.com/office/drawing/2014/main" id="{8C0B734D-21AA-FC05-6EFD-092BA3D65BB1}"/>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3745;p39">
                <a:extLst>
                  <a:ext uri="{FF2B5EF4-FFF2-40B4-BE49-F238E27FC236}">
                    <a16:creationId xmlns:a16="http://schemas.microsoft.com/office/drawing/2014/main" id="{14934A9F-60E0-E509-96BE-156E6F648B80}"/>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9" name="Google Shape;1479;p25">
            <a:extLst>
              <a:ext uri="{FF2B5EF4-FFF2-40B4-BE49-F238E27FC236}">
                <a16:creationId xmlns:a16="http://schemas.microsoft.com/office/drawing/2014/main" id="{00579F08-1EE0-0D48-B9F5-81B86E99E295}"/>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Income Category by Customer Churn</a:t>
            </a:r>
            <a:endParaRPr dirty="0"/>
          </a:p>
        </p:txBody>
      </p:sp>
      <p:grpSp>
        <p:nvGrpSpPr>
          <p:cNvPr id="1584" name="Google Shape;1584;p25">
            <a:extLst>
              <a:ext uri="{FF2B5EF4-FFF2-40B4-BE49-F238E27FC236}">
                <a16:creationId xmlns:a16="http://schemas.microsoft.com/office/drawing/2014/main" id="{178083DD-6D5A-99C7-7013-9C415A747D3D}"/>
              </a:ext>
            </a:extLst>
          </p:cNvPr>
          <p:cNvGrpSpPr/>
          <p:nvPr/>
        </p:nvGrpSpPr>
        <p:grpSpPr>
          <a:xfrm>
            <a:off x="614195" y="3966227"/>
            <a:ext cx="3017129" cy="1015676"/>
            <a:chOff x="6107025" y="1837399"/>
            <a:chExt cx="2555401" cy="1015676"/>
          </a:xfrm>
        </p:grpSpPr>
        <p:sp>
          <p:nvSpPr>
            <p:cNvPr id="1585" name="Google Shape;1585;p25">
              <a:extLst>
                <a:ext uri="{FF2B5EF4-FFF2-40B4-BE49-F238E27FC236}">
                  <a16:creationId xmlns:a16="http://schemas.microsoft.com/office/drawing/2014/main" id="{BF4E4BD3-41EF-D9A1-7E8C-CC49EF593F8F}"/>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Income Category</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D47AE29C-E835-F93F-94A0-D09F718461D1}"/>
                </a:ext>
              </a:extLst>
            </p:cNvPr>
            <p:cNvSpPr txBox="1"/>
            <p:nvPr/>
          </p:nvSpPr>
          <p:spPr>
            <a:xfrm>
              <a:off x="6107025" y="2170701"/>
              <a:ext cx="2555400" cy="68237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Most of the credit card customer is in </a:t>
              </a:r>
              <a:r>
                <a:rPr lang="en-GB" sz="1200" b="1" dirty="0">
                  <a:latin typeface="Roboto"/>
                  <a:ea typeface="Roboto"/>
                  <a:cs typeface="Roboto"/>
                  <a:sym typeface="Roboto"/>
                </a:rPr>
                <a:t>low-income category</a:t>
              </a:r>
              <a:r>
                <a:rPr lang="en-GB" sz="1200" dirty="0">
                  <a:latin typeface="Roboto"/>
                  <a:ea typeface="Roboto"/>
                  <a:cs typeface="Roboto"/>
                  <a:sym typeface="Roboto"/>
                </a:rPr>
                <a:t>. </a:t>
              </a:r>
            </a:p>
          </p:txBody>
        </p:sp>
      </p:grpSp>
      <p:pic>
        <p:nvPicPr>
          <p:cNvPr id="5" name="Picture 4">
            <a:extLst>
              <a:ext uri="{FF2B5EF4-FFF2-40B4-BE49-F238E27FC236}">
                <a16:creationId xmlns:a16="http://schemas.microsoft.com/office/drawing/2014/main" id="{D4A1D547-A691-13BC-3C59-E65015F690AF}"/>
              </a:ext>
            </a:extLst>
          </p:cNvPr>
          <p:cNvPicPr>
            <a:picLocks noChangeAspect="1"/>
          </p:cNvPicPr>
          <p:nvPr/>
        </p:nvPicPr>
        <p:blipFill>
          <a:blip r:embed="rId3"/>
          <a:stretch>
            <a:fillRect/>
          </a:stretch>
        </p:blipFill>
        <p:spPr>
          <a:xfrm>
            <a:off x="430691" y="846580"/>
            <a:ext cx="6539233" cy="2963876"/>
          </a:xfrm>
          <a:prstGeom prst="rect">
            <a:avLst/>
          </a:prstGeom>
        </p:spPr>
      </p:pic>
      <p:sp>
        <p:nvSpPr>
          <p:cNvPr id="7" name="Google Shape;1586;p25">
            <a:extLst>
              <a:ext uri="{FF2B5EF4-FFF2-40B4-BE49-F238E27FC236}">
                <a16:creationId xmlns:a16="http://schemas.microsoft.com/office/drawing/2014/main" id="{D2E6FF38-B1D2-4107-EB5E-055149DE1A9C}"/>
              </a:ext>
            </a:extLst>
          </p:cNvPr>
          <p:cNvSpPr txBox="1"/>
          <p:nvPr/>
        </p:nvSpPr>
        <p:spPr>
          <a:xfrm>
            <a:off x="3700307" y="4296920"/>
            <a:ext cx="2790497" cy="68237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b="1" dirty="0">
                <a:latin typeface="Roboto"/>
                <a:ea typeface="Roboto"/>
                <a:cs typeface="Roboto"/>
                <a:sym typeface="Roboto"/>
              </a:rPr>
              <a:t>Most churn</a:t>
            </a:r>
            <a:r>
              <a:rPr lang="en-GB" sz="1200" dirty="0">
                <a:latin typeface="Roboto"/>
                <a:ea typeface="Roboto"/>
                <a:cs typeface="Roboto"/>
                <a:sym typeface="Roboto"/>
              </a:rPr>
              <a:t> customer is came from customer with </a:t>
            </a:r>
            <a:r>
              <a:rPr lang="en-GB" sz="1200" b="1" dirty="0">
                <a:latin typeface="Roboto"/>
                <a:ea typeface="Roboto"/>
                <a:cs typeface="Roboto"/>
                <a:sym typeface="Roboto"/>
              </a:rPr>
              <a:t>under 5m</a:t>
            </a:r>
            <a:r>
              <a:rPr lang="en-GB" sz="1200" dirty="0">
                <a:latin typeface="Roboto"/>
                <a:ea typeface="Roboto"/>
                <a:cs typeface="Roboto"/>
                <a:sym typeface="Roboto"/>
              </a:rPr>
              <a:t> per month. </a:t>
            </a:r>
          </a:p>
        </p:txBody>
      </p:sp>
      <p:sp>
        <p:nvSpPr>
          <p:cNvPr id="1898" name="Rectangle 1897">
            <a:extLst>
              <a:ext uri="{FF2B5EF4-FFF2-40B4-BE49-F238E27FC236}">
                <a16:creationId xmlns:a16="http://schemas.microsoft.com/office/drawing/2014/main" id="{9B2225D3-1111-2C84-2221-54CB48BCF444}"/>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6194284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5"/>
                                        </p:tgtEl>
                                        <p:attrNameLst>
                                          <p:attrName>style.visibility</p:attrName>
                                        </p:attrNameLst>
                                      </p:cBhvr>
                                      <p:to>
                                        <p:strVal val="visible"/>
                                      </p:to>
                                    </p:set>
                                    <p:animEffect transition="in" filter="fade">
                                      <p:cBhvr>
                                        <p:cTn id="12" dur="500"/>
                                        <p:tgtEl>
                                          <p:spTgt spid="18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2000"/>
                            </p:stCondLst>
                            <p:childTnLst>
                              <p:par>
                                <p:cTn id="29" presetID="10" presetClass="entr" presetSubtype="0" fill="hold" grpId="0" nodeType="afterEffect" nodePh="1">
                                  <p:stCondLst>
                                    <p:cond delay="5000"/>
                                  </p:stCondLst>
                                  <p:endCondLst>
                                    <p:cond evt="begin" delay="0">
                                      <p:tn val="29"/>
                                    </p:cond>
                                  </p:endCondLst>
                                  <p:childTnLst>
                                    <p:set>
                                      <p:cBhvr>
                                        <p:cTn id="30" dur="1" fill="hold">
                                          <p:stCondLst>
                                            <p:cond delay="0"/>
                                          </p:stCondLst>
                                        </p:cTn>
                                        <p:tgtEl>
                                          <p:spTgt spid="1898"/>
                                        </p:tgtEl>
                                        <p:attrNameLst>
                                          <p:attrName>style.visibility</p:attrName>
                                        </p:attrNameLst>
                                      </p:cBhvr>
                                      <p:to>
                                        <p:strVal val="visible"/>
                                      </p:to>
                                    </p:set>
                                    <p:animEffect transition="in" filter="fade">
                                      <p:cBhvr>
                                        <p:cTn id="31" dur="500"/>
                                        <p:tgtEl>
                                          <p:spTgt spid="1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7" grpId="0"/>
      <p:bldP spid="18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52570AB9-6A80-9519-9346-D47E5F3F1BEB}"/>
            </a:ext>
          </a:extLst>
        </p:cNvPr>
        <p:cNvGrpSpPr/>
        <p:nvPr/>
      </p:nvGrpSpPr>
      <p:grpSpPr>
        <a:xfrm>
          <a:off x="0" y="0"/>
          <a:ext cx="0" cy="0"/>
          <a:chOff x="0" y="0"/>
          <a:chExt cx="0" cy="0"/>
        </a:xfrm>
      </p:grpSpPr>
      <p:grpSp>
        <p:nvGrpSpPr>
          <p:cNvPr id="6" name="Google Shape;1252;p22">
            <a:extLst>
              <a:ext uri="{FF2B5EF4-FFF2-40B4-BE49-F238E27FC236}">
                <a16:creationId xmlns:a16="http://schemas.microsoft.com/office/drawing/2014/main" id="{74E6ADBE-15C2-CEBE-2124-B0146F7A4646}"/>
              </a:ext>
            </a:extLst>
          </p:cNvPr>
          <p:cNvGrpSpPr/>
          <p:nvPr/>
        </p:nvGrpSpPr>
        <p:grpSpPr>
          <a:xfrm>
            <a:off x="6646348" y="2769476"/>
            <a:ext cx="1634464" cy="1887183"/>
            <a:chOff x="3669150" y="1828675"/>
            <a:chExt cx="1805712" cy="2084909"/>
          </a:xfrm>
        </p:grpSpPr>
        <p:sp>
          <p:nvSpPr>
            <p:cNvPr id="7" name="Google Shape;1253;p22">
              <a:extLst>
                <a:ext uri="{FF2B5EF4-FFF2-40B4-BE49-F238E27FC236}">
                  <a16:creationId xmlns:a16="http://schemas.microsoft.com/office/drawing/2014/main" id="{FADB4887-E270-E9FB-E537-007FE4DAC2DF}"/>
                </a:ext>
              </a:extLst>
            </p:cNvPr>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4;p22">
              <a:extLst>
                <a:ext uri="{FF2B5EF4-FFF2-40B4-BE49-F238E27FC236}">
                  <a16:creationId xmlns:a16="http://schemas.microsoft.com/office/drawing/2014/main" id="{C89993F5-B370-AF86-02A1-3CE60C41A417}"/>
                </a:ext>
              </a:extLst>
            </p:cNvPr>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5;p22">
              <a:extLst>
                <a:ext uri="{FF2B5EF4-FFF2-40B4-BE49-F238E27FC236}">
                  <a16:creationId xmlns:a16="http://schemas.microsoft.com/office/drawing/2014/main" id="{53ABEC99-8D1C-34D4-D980-E270461B9923}"/>
                </a:ext>
              </a:extLst>
            </p:cNvPr>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6;p22">
              <a:extLst>
                <a:ext uri="{FF2B5EF4-FFF2-40B4-BE49-F238E27FC236}">
                  <a16:creationId xmlns:a16="http://schemas.microsoft.com/office/drawing/2014/main" id="{22479B69-712E-EFD2-7C54-C0D393BF814B}"/>
                </a:ext>
              </a:extLst>
            </p:cNvPr>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7;p22">
              <a:extLst>
                <a:ext uri="{FF2B5EF4-FFF2-40B4-BE49-F238E27FC236}">
                  <a16:creationId xmlns:a16="http://schemas.microsoft.com/office/drawing/2014/main" id="{57F97FC4-4B9F-1A38-0E29-62F604681CA0}"/>
                </a:ext>
              </a:extLst>
            </p:cNvPr>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8;p22">
              <a:extLst>
                <a:ext uri="{FF2B5EF4-FFF2-40B4-BE49-F238E27FC236}">
                  <a16:creationId xmlns:a16="http://schemas.microsoft.com/office/drawing/2014/main" id="{0D1DF1A3-E739-F736-FE28-20BBA95F558F}"/>
                </a:ext>
              </a:extLst>
            </p:cNvPr>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9;p22">
              <a:extLst>
                <a:ext uri="{FF2B5EF4-FFF2-40B4-BE49-F238E27FC236}">
                  <a16:creationId xmlns:a16="http://schemas.microsoft.com/office/drawing/2014/main" id="{00507589-D4B5-65AE-B021-643ABED712BE}"/>
                </a:ext>
              </a:extLst>
            </p:cNvPr>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0;p22">
              <a:extLst>
                <a:ext uri="{FF2B5EF4-FFF2-40B4-BE49-F238E27FC236}">
                  <a16:creationId xmlns:a16="http://schemas.microsoft.com/office/drawing/2014/main" id="{8A8C8FCB-42C6-6312-8038-AE377FFDA1DC}"/>
                </a:ext>
              </a:extLst>
            </p:cNvPr>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1;p22">
              <a:extLst>
                <a:ext uri="{FF2B5EF4-FFF2-40B4-BE49-F238E27FC236}">
                  <a16:creationId xmlns:a16="http://schemas.microsoft.com/office/drawing/2014/main" id="{4845AA6D-866E-FB0A-A934-A4A46F0A0B07}"/>
                </a:ext>
              </a:extLst>
            </p:cNvPr>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2;p22">
              <a:extLst>
                <a:ext uri="{FF2B5EF4-FFF2-40B4-BE49-F238E27FC236}">
                  <a16:creationId xmlns:a16="http://schemas.microsoft.com/office/drawing/2014/main" id="{4CBBFA84-21FA-23BF-2873-EEFF4FEAD31F}"/>
                </a:ext>
              </a:extLst>
            </p:cNvPr>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3;p22">
              <a:extLst>
                <a:ext uri="{FF2B5EF4-FFF2-40B4-BE49-F238E27FC236}">
                  <a16:creationId xmlns:a16="http://schemas.microsoft.com/office/drawing/2014/main" id="{E76CC727-DEEB-38DF-21F8-B9F0A288BAFD}"/>
                </a:ext>
              </a:extLst>
            </p:cNvPr>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4;p22">
              <a:extLst>
                <a:ext uri="{FF2B5EF4-FFF2-40B4-BE49-F238E27FC236}">
                  <a16:creationId xmlns:a16="http://schemas.microsoft.com/office/drawing/2014/main" id="{4B88BF6E-B2D9-56E9-0262-5C2F82D7E93E}"/>
                </a:ext>
              </a:extLst>
            </p:cNvPr>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5;p22">
              <a:extLst>
                <a:ext uri="{FF2B5EF4-FFF2-40B4-BE49-F238E27FC236}">
                  <a16:creationId xmlns:a16="http://schemas.microsoft.com/office/drawing/2014/main" id="{F5071F86-9180-A269-7BD2-5C2E08C6EDC4}"/>
                </a:ext>
              </a:extLst>
            </p:cNvPr>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6;p22">
              <a:extLst>
                <a:ext uri="{FF2B5EF4-FFF2-40B4-BE49-F238E27FC236}">
                  <a16:creationId xmlns:a16="http://schemas.microsoft.com/office/drawing/2014/main" id="{31696994-7DF3-7552-4FF4-52DC6EDB48DC}"/>
                </a:ext>
              </a:extLst>
            </p:cNvPr>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7;p22">
              <a:extLst>
                <a:ext uri="{FF2B5EF4-FFF2-40B4-BE49-F238E27FC236}">
                  <a16:creationId xmlns:a16="http://schemas.microsoft.com/office/drawing/2014/main" id="{3E432940-06B9-CA63-FFAD-0AE01FBA45AF}"/>
                </a:ext>
              </a:extLst>
            </p:cNvPr>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8;p22">
              <a:extLst>
                <a:ext uri="{FF2B5EF4-FFF2-40B4-BE49-F238E27FC236}">
                  <a16:creationId xmlns:a16="http://schemas.microsoft.com/office/drawing/2014/main" id="{A92E87F4-030D-161B-5218-C3D5E84DB7FA}"/>
                </a:ext>
              </a:extLst>
            </p:cNvPr>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9;p22">
              <a:extLst>
                <a:ext uri="{FF2B5EF4-FFF2-40B4-BE49-F238E27FC236}">
                  <a16:creationId xmlns:a16="http://schemas.microsoft.com/office/drawing/2014/main" id="{E05C6A3B-C981-486E-9692-D5DAEC3982F4}"/>
                </a:ext>
              </a:extLst>
            </p:cNvPr>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0;p22">
              <a:extLst>
                <a:ext uri="{FF2B5EF4-FFF2-40B4-BE49-F238E27FC236}">
                  <a16:creationId xmlns:a16="http://schemas.microsoft.com/office/drawing/2014/main" id="{0DE79C47-41FD-82FD-2176-37B65C4AEFA6}"/>
                </a:ext>
              </a:extLst>
            </p:cNvPr>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1;p22">
              <a:extLst>
                <a:ext uri="{FF2B5EF4-FFF2-40B4-BE49-F238E27FC236}">
                  <a16:creationId xmlns:a16="http://schemas.microsoft.com/office/drawing/2014/main" id="{96E76DB6-FC61-A841-4DF1-93F401CDEFEF}"/>
                </a:ext>
              </a:extLst>
            </p:cNvPr>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2;p22">
              <a:extLst>
                <a:ext uri="{FF2B5EF4-FFF2-40B4-BE49-F238E27FC236}">
                  <a16:creationId xmlns:a16="http://schemas.microsoft.com/office/drawing/2014/main" id="{92E99D94-48A5-372B-4E07-84778C735914}"/>
                </a:ext>
              </a:extLst>
            </p:cNvPr>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3;p22">
              <a:extLst>
                <a:ext uri="{FF2B5EF4-FFF2-40B4-BE49-F238E27FC236}">
                  <a16:creationId xmlns:a16="http://schemas.microsoft.com/office/drawing/2014/main" id="{8265E8C0-D834-63BD-3315-9704E681E08B}"/>
                </a:ext>
              </a:extLst>
            </p:cNvPr>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4;p22">
              <a:extLst>
                <a:ext uri="{FF2B5EF4-FFF2-40B4-BE49-F238E27FC236}">
                  <a16:creationId xmlns:a16="http://schemas.microsoft.com/office/drawing/2014/main" id="{BA51D964-177C-0B3C-596F-2B55B61DB150}"/>
                </a:ext>
              </a:extLst>
            </p:cNvPr>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5;p22">
              <a:extLst>
                <a:ext uri="{FF2B5EF4-FFF2-40B4-BE49-F238E27FC236}">
                  <a16:creationId xmlns:a16="http://schemas.microsoft.com/office/drawing/2014/main" id="{690E2408-0D7D-9A3F-4DDA-FB27C31E6D76}"/>
                </a:ext>
              </a:extLst>
            </p:cNvPr>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6;p22">
              <a:extLst>
                <a:ext uri="{FF2B5EF4-FFF2-40B4-BE49-F238E27FC236}">
                  <a16:creationId xmlns:a16="http://schemas.microsoft.com/office/drawing/2014/main" id="{41896AEC-0186-2304-74F1-35525581E836}"/>
                </a:ext>
              </a:extLst>
            </p:cNvPr>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p22">
              <a:extLst>
                <a:ext uri="{FF2B5EF4-FFF2-40B4-BE49-F238E27FC236}">
                  <a16:creationId xmlns:a16="http://schemas.microsoft.com/office/drawing/2014/main" id="{9AA911F3-BE38-4364-F672-1FFE510CC4DD}"/>
                </a:ext>
              </a:extLst>
            </p:cNvPr>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8;p22">
              <a:extLst>
                <a:ext uri="{FF2B5EF4-FFF2-40B4-BE49-F238E27FC236}">
                  <a16:creationId xmlns:a16="http://schemas.microsoft.com/office/drawing/2014/main" id="{27DAB829-CA28-E9DF-BE8D-2C69BF05C6CF}"/>
                </a:ext>
              </a:extLst>
            </p:cNvPr>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9;p22">
              <a:extLst>
                <a:ext uri="{FF2B5EF4-FFF2-40B4-BE49-F238E27FC236}">
                  <a16:creationId xmlns:a16="http://schemas.microsoft.com/office/drawing/2014/main" id="{ACB58FB2-1DC5-1A10-A44F-AD8952B264D6}"/>
                </a:ext>
              </a:extLst>
            </p:cNvPr>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0;p22">
              <a:extLst>
                <a:ext uri="{FF2B5EF4-FFF2-40B4-BE49-F238E27FC236}">
                  <a16:creationId xmlns:a16="http://schemas.microsoft.com/office/drawing/2014/main" id="{EBBD54EA-6932-7614-A33C-58BC806488C1}"/>
                </a:ext>
              </a:extLst>
            </p:cNvPr>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1;p22">
              <a:extLst>
                <a:ext uri="{FF2B5EF4-FFF2-40B4-BE49-F238E27FC236}">
                  <a16:creationId xmlns:a16="http://schemas.microsoft.com/office/drawing/2014/main" id="{9FD1C896-AAC2-5F78-1832-CA5BBB6F7B20}"/>
                </a:ext>
              </a:extLst>
            </p:cNvPr>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2;p22">
              <a:extLst>
                <a:ext uri="{FF2B5EF4-FFF2-40B4-BE49-F238E27FC236}">
                  <a16:creationId xmlns:a16="http://schemas.microsoft.com/office/drawing/2014/main" id="{1DCAC20D-D630-2898-5568-B2E5FC8D1415}"/>
                </a:ext>
              </a:extLst>
            </p:cNvPr>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3;p22">
              <a:extLst>
                <a:ext uri="{FF2B5EF4-FFF2-40B4-BE49-F238E27FC236}">
                  <a16:creationId xmlns:a16="http://schemas.microsoft.com/office/drawing/2014/main" id="{FBB2B305-D2E0-00AB-6150-F58AB6EDA93E}"/>
                </a:ext>
              </a:extLst>
            </p:cNvPr>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4;p22">
              <a:extLst>
                <a:ext uri="{FF2B5EF4-FFF2-40B4-BE49-F238E27FC236}">
                  <a16:creationId xmlns:a16="http://schemas.microsoft.com/office/drawing/2014/main" id="{8898C749-6BF0-823D-5026-11BB2E518D42}"/>
                </a:ext>
              </a:extLst>
            </p:cNvPr>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5;p22">
              <a:extLst>
                <a:ext uri="{FF2B5EF4-FFF2-40B4-BE49-F238E27FC236}">
                  <a16:creationId xmlns:a16="http://schemas.microsoft.com/office/drawing/2014/main" id="{6685BE84-7151-C9FA-1522-5B3FDC34BDC1}"/>
                </a:ext>
              </a:extLst>
            </p:cNvPr>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6;p22">
              <a:extLst>
                <a:ext uri="{FF2B5EF4-FFF2-40B4-BE49-F238E27FC236}">
                  <a16:creationId xmlns:a16="http://schemas.microsoft.com/office/drawing/2014/main" id="{9442CA79-113B-DB5B-336B-743A322A2DA6}"/>
                </a:ext>
              </a:extLst>
            </p:cNvPr>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7;p22">
              <a:extLst>
                <a:ext uri="{FF2B5EF4-FFF2-40B4-BE49-F238E27FC236}">
                  <a16:creationId xmlns:a16="http://schemas.microsoft.com/office/drawing/2014/main" id="{18E39203-0060-108C-EED0-AE27686E5EF5}"/>
                </a:ext>
              </a:extLst>
            </p:cNvPr>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8;p22">
              <a:extLst>
                <a:ext uri="{FF2B5EF4-FFF2-40B4-BE49-F238E27FC236}">
                  <a16:creationId xmlns:a16="http://schemas.microsoft.com/office/drawing/2014/main" id="{E3C2405C-E51A-9585-08F5-559D12B35FE9}"/>
                </a:ext>
              </a:extLst>
            </p:cNvPr>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89;p22">
              <a:extLst>
                <a:ext uri="{FF2B5EF4-FFF2-40B4-BE49-F238E27FC236}">
                  <a16:creationId xmlns:a16="http://schemas.microsoft.com/office/drawing/2014/main" id="{4C7916B0-9401-165F-52AE-96A5EAAD6B46}"/>
                </a:ext>
              </a:extLst>
            </p:cNvPr>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90;p22">
              <a:extLst>
                <a:ext uri="{FF2B5EF4-FFF2-40B4-BE49-F238E27FC236}">
                  <a16:creationId xmlns:a16="http://schemas.microsoft.com/office/drawing/2014/main" id="{A2FFE2D5-8213-35CD-CF6C-A65198A990FD}"/>
                </a:ext>
              </a:extLst>
            </p:cNvPr>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1;p22">
              <a:extLst>
                <a:ext uri="{FF2B5EF4-FFF2-40B4-BE49-F238E27FC236}">
                  <a16:creationId xmlns:a16="http://schemas.microsoft.com/office/drawing/2014/main" id="{26DFEF9B-379F-B1FD-0549-4B8A3B8E1F12}"/>
                </a:ext>
              </a:extLst>
            </p:cNvPr>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2;p22">
              <a:extLst>
                <a:ext uri="{FF2B5EF4-FFF2-40B4-BE49-F238E27FC236}">
                  <a16:creationId xmlns:a16="http://schemas.microsoft.com/office/drawing/2014/main" id="{09CA81E5-E41A-2243-1A46-7E86FDB3EC91}"/>
                </a:ext>
              </a:extLst>
            </p:cNvPr>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3;p22">
              <a:extLst>
                <a:ext uri="{FF2B5EF4-FFF2-40B4-BE49-F238E27FC236}">
                  <a16:creationId xmlns:a16="http://schemas.microsoft.com/office/drawing/2014/main" id="{B8752486-C8D7-85AF-7AB6-DBB589CB5EF5}"/>
                </a:ext>
              </a:extLst>
            </p:cNvPr>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4;p22">
              <a:extLst>
                <a:ext uri="{FF2B5EF4-FFF2-40B4-BE49-F238E27FC236}">
                  <a16:creationId xmlns:a16="http://schemas.microsoft.com/office/drawing/2014/main" id="{E1779B0D-A1F9-FAAE-EEB9-B4A936A35C7E}"/>
                </a:ext>
              </a:extLst>
            </p:cNvPr>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5;p22">
              <a:extLst>
                <a:ext uri="{FF2B5EF4-FFF2-40B4-BE49-F238E27FC236}">
                  <a16:creationId xmlns:a16="http://schemas.microsoft.com/office/drawing/2014/main" id="{A39D1B17-B4AF-FFA8-B775-2482A9D4E630}"/>
                </a:ext>
              </a:extLst>
            </p:cNvPr>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6;p22">
              <a:extLst>
                <a:ext uri="{FF2B5EF4-FFF2-40B4-BE49-F238E27FC236}">
                  <a16:creationId xmlns:a16="http://schemas.microsoft.com/office/drawing/2014/main" id="{F12A9C78-EDCF-69A5-F526-17E02A8DDEF4}"/>
                </a:ext>
              </a:extLst>
            </p:cNvPr>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7;p22">
              <a:extLst>
                <a:ext uri="{FF2B5EF4-FFF2-40B4-BE49-F238E27FC236}">
                  <a16:creationId xmlns:a16="http://schemas.microsoft.com/office/drawing/2014/main" id="{A63FED38-F43E-583F-F30D-55988A4AC90F}"/>
                </a:ext>
              </a:extLst>
            </p:cNvPr>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8;p22">
              <a:extLst>
                <a:ext uri="{FF2B5EF4-FFF2-40B4-BE49-F238E27FC236}">
                  <a16:creationId xmlns:a16="http://schemas.microsoft.com/office/drawing/2014/main" id="{AB39D48B-A3DA-7934-15E0-4D6D676C1A32}"/>
                </a:ext>
              </a:extLst>
            </p:cNvPr>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9;p22">
              <a:extLst>
                <a:ext uri="{FF2B5EF4-FFF2-40B4-BE49-F238E27FC236}">
                  <a16:creationId xmlns:a16="http://schemas.microsoft.com/office/drawing/2014/main" id="{53E137F9-7CA6-D295-5256-41D132506A0A}"/>
                </a:ext>
              </a:extLst>
            </p:cNvPr>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0;p22">
              <a:extLst>
                <a:ext uri="{FF2B5EF4-FFF2-40B4-BE49-F238E27FC236}">
                  <a16:creationId xmlns:a16="http://schemas.microsoft.com/office/drawing/2014/main" id="{40F21DAC-CFB2-E911-B2C9-280348A7AC42}"/>
                </a:ext>
              </a:extLst>
            </p:cNvPr>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1;p22">
              <a:extLst>
                <a:ext uri="{FF2B5EF4-FFF2-40B4-BE49-F238E27FC236}">
                  <a16:creationId xmlns:a16="http://schemas.microsoft.com/office/drawing/2014/main" id="{17C235A4-1688-428C-0EEF-173A5C39EF0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2;p22">
              <a:extLst>
                <a:ext uri="{FF2B5EF4-FFF2-40B4-BE49-F238E27FC236}">
                  <a16:creationId xmlns:a16="http://schemas.microsoft.com/office/drawing/2014/main" id="{57D92959-D5BA-632B-F5C3-AFB890815A9F}"/>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3;p22">
              <a:extLst>
                <a:ext uri="{FF2B5EF4-FFF2-40B4-BE49-F238E27FC236}">
                  <a16:creationId xmlns:a16="http://schemas.microsoft.com/office/drawing/2014/main" id="{64F174EB-2103-8DB7-8DBC-0F7CA6A5D85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4;p22">
              <a:extLst>
                <a:ext uri="{FF2B5EF4-FFF2-40B4-BE49-F238E27FC236}">
                  <a16:creationId xmlns:a16="http://schemas.microsoft.com/office/drawing/2014/main" id="{E9C003E2-483D-F7EE-BEC4-B83DCEF4FAAA}"/>
                </a:ext>
              </a:extLst>
            </p:cNvPr>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5;p22">
              <a:extLst>
                <a:ext uri="{FF2B5EF4-FFF2-40B4-BE49-F238E27FC236}">
                  <a16:creationId xmlns:a16="http://schemas.microsoft.com/office/drawing/2014/main" id="{400D108F-CC1C-D746-8BD0-B0BA6505563E}"/>
                </a:ext>
              </a:extLst>
            </p:cNvPr>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6;p22">
              <a:extLst>
                <a:ext uri="{FF2B5EF4-FFF2-40B4-BE49-F238E27FC236}">
                  <a16:creationId xmlns:a16="http://schemas.microsoft.com/office/drawing/2014/main" id="{C1B83EAE-E022-A482-3691-DD1A2CCF7347}"/>
                </a:ext>
              </a:extLst>
            </p:cNvPr>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7;p22">
              <a:extLst>
                <a:ext uri="{FF2B5EF4-FFF2-40B4-BE49-F238E27FC236}">
                  <a16:creationId xmlns:a16="http://schemas.microsoft.com/office/drawing/2014/main" id="{BA8373AB-91C5-9E87-61DA-510E2AA592AD}"/>
                </a:ext>
              </a:extLst>
            </p:cNvPr>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08;p22">
              <a:extLst>
                <a:ext uri="{FF2B5EF4-FFF2-40B4-BE49-F238E27FC236}">
                  <a16:creationId xmlns:a16="http://schemas.microsoft.com/office/drawing/2014/main" id="{B247C01A-BFBE-12D8-4021-73DF2486F6CF}"/>
                </a:ext>
              </a:extLst>
            </p:cNvPr>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09;p22">
              <a:extLst>
                <a:ext uri="{FF2B5EF4-FFF2-40B4-BE49-F238E27FC236}">
                  <a16:creationId xmlns:a16="http://schemas.microsoft.com/office/drawing/2014/main" id="{951F7FFA-6BAF-16DD-1802-6398B83FC00D}"/>
                </a:ext>
              </a:extLst>
            </p:cNvPr>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25">
            <a:extLst>
              <a:ext uri="{FF2B5EF4-FFF2-40B4-BE49-F238E27FC236}">
                <a16:creationId xmlns:a16="http://schemas.microsoft.com/office/drawing/2014/main" id="{78F5BB98-7E2A-60F5-ECE3-4F714D2073BD}"/>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Marital Status by Customer Churn</a:t>
            </a:r>
            <a:endParaRPr dirty="0"/>
          </a:p>
        </p:txBody>
      </p:sp>
      <p:grpSp>
        <p:nvGrpSpPr>
          <p:cNvPr id="1584" name="Google Shape;1584;p25">
            <a:extLst>
              <a:ext uri="{FF2B5EF4-FFF2-40B4-BE49-F238E27FC236}">
                <a16:creationId xmlns:a16="http://schemas.microsoft.com/office/drawing/2014/main" id="{C8DE595E-407D-838A-D951-DEA92DE581F4}"/>
              </a:ext>
            </a:extLst>
          </p:cNvPr>
          <p:cNvGrpSpPr/>
          <p:nvPr/>
        </p:nvGrpSpPr>
        <p:grpSpPr>
          <a:xfrm>
            <a:off x="3919699" y="1282653"/>
            <a:ext cx="3232591" cy="1381721"/>
            <a:chOff x="6107025" y="1837399"/>
            <a:chExt cx="3232591" cy="1381721"/>
          </a:xfrm>
        </p:grpSpPr>
        <p:sp>
          <p:nvSpPr>
            <p:cNvPr id="1585" name="Google Shape;1585;p25">
              <a:extLst>
                <a:ext uri="{FF2B5EF4-FFF2-40B4-BE49-F238E27FC236}">
                  <a16:creationId xmlns:a16="http://schemas.microsoft.com/office/drawing/2014/main" id="{DB92CA9C-25FD-4401-A50C-DCB60BFFF827}"/>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Marital Status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65454600-9D9E-C065-B51A-70D959B7698F}"/>
                </a:ext>
              </a:extLst>
            </p:cNvPr>
            <p:cNvSpPr txBox="1"/>
            <p:nvPr/>
          </p:nvSpPr>
          <p:spPr>
            <a:xfrm>
              <a:off x="6107025" y="2170702"/>
              <a:ext cx="3232591" cy="1048418"/>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GB" sz="1200" dirty="0">
                  <a:latin typeface="Roboto"/>
                  <a:ea typeface="Roboto"/>
                  <a:cs typeface="Roboto"/>
                  <a:sym typeface="Roboto"/>
                </a:rPr>
                <a:t>Most of the Credit Card customer is </a:t>
              </a:r>
              <a:r>
                <a:rPr lang="en-GB" sz="1200" b="1" dirty="0">
                  <a:latin typeface="Roboto"/>
                  <a:ea typeface="Roboto"/>
                  <a:cs typeface="Roboto"/>
                  <a:sym typeface="Roboto"/>
                </a:rPr>
                <a:t>Single</a:t>
              </a:r>
              <a:r>
                <a:rPr lang="en-GB" sz="1200" dirty="0">
                  <a:latin typeface="Roboto"/>
                  <a:ea typeface="Roboto"/>
                  <a:cs typeface="Roboto"/>
                  <a:sym typeface="Roboto"/>
                </a:rPr>
                <a:t> and </a:t>
              </a:r>
              <a:r>
                <a:rPr lang="en-GB" sz="1200" b="1" dirty="0">
                  <a:latin typeface="Roboto"/>
                  <a:ea typeface="Roboto"/>
                  <a:cs typeface="Roboto"/>
                  <a:sym typeface="Roboto"/>
                </a:rPr>
                <a:t>Married</a:t>
              </a:r>
              <a:r>
                <a:rPr lang="en-GB" sz="1200" dirty="0">
                  <a:latin typeface="Roboto"/>
                  <a:ea typeface="Roboto"/>
                  <a:cs typeface="Roboto"/>
                  <a:sym typeface="Roboto"/>
                </a:rPr>
                <a:t>. </a:t>
              </a:r>
            </a:p>
            <a:p>
              <a:pPr marL="171450" lvl="0" indent="-171450" algn="l" rtl="0">
                <a:spcBef>
                  <a:spcPts val="0"/>
                </a:spcBef>
                <a:spcAft>
                  <a:spcPts val="0"/>
                </a:spcAft>
                <a:buFont typeface="Arial" panose="020B0604020202020204" pitchFamily="34" charset="0"/>
                <a:buChar char="•"/>
              </a:pPr>
              <a:endParaRPr lang="en-GB" sz="1200"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r>
                <a:rPr lang="en-US" sz="1200" dirty="0">
                  <a:latin typeface="Roboto"/>
                  <a:ea typeface="Roboto"/>
                  <a:cs typeface="Roboto"/>
                  <a:sym typeface="Roboto"/>
                </a:rPr>
                <a:t>Percentage of customer churn in each status is about the same at </a:t>
              </a:r>
              <a:r>
                <a:rPr lang="en-US" sz="1200" b="1" dirty="0">
                  <a:latin typeface="Roboto"/>
                  <a:ea typeface="Roboto"/>
                  <a:cs typeface="Roboto"/>
                  <a:sym typeface="Roboto"/>
                </a:rPr>
                <a:t>15-17%</a:t>
              </a:r>
              <a:r>
                <a:rPr lang="en-US" sz="1200" dirty="0">
                  <a:latin typeface="Roboto"/>
                  <a:ea typeface="Roboto"/>
                  <a:cs typeface="Roboto"/>
                  <a:sym typeface="Roboto"/>
                </a:rPr>
                <a:t>.</a:t>
              </a:r>
            </a:p>
          </p:txBody>
        </p:sp>
      </p:grpSp>
      <p:pic>
        <p:nvPicPr>
          <p:cNvPr id="5" name="Picture 4">
            <a:extLst>
              <a:ext uri="{FF2B5EF4-FFF2-40B4-BE49-F238E27FC236}">
                <a16:creationId xmlns:a16="http://schemas.microsoft.com/office/drawing/2014/main" id="{756323EB-55AB-7DC5-BC04-5B2A691BF270}"/>
              </a:ext>
            </a:extLst>
          </p:cNvPr>
          <p:cNvPicPr>
            <a:picLocks noChangeAspect="1"/>
          </p:cNvPicPr>
          <p:nvPr/>
        </p:nvPicPr>
        <p:blipFill>
          <a:blip r:embed="rId3"/>
          <a:stretch>
            <a:fillRect/>
          </a:stretch>
        </p:blipFill>
        <p:spPr>
          <a:xfrm>
            <a:off x="365690" y="813700"/>
            <a:ext cx="2866241" cy="4150538"/>
          </a:xfrm>
          <a:prstGeom prst="rect">
            <a:avLst/>
          </a:prstGeom>
        </p:spPr>
      </p:pic>
      <p:sp>
        <p:nvSpPr>
          <p:cNvPr id="1473" name="Rectangle 1472">
            <a:extLst>
              <a:ext uri="{FF2B5EF4-FFF2-40B4-BE49-F238E27FC236}">
                <a16:creationId xmlns:a16="http://schemas.microsoft.com/office/drawing/2014/main" id="{E7DAD256-E330-4DDC-CFA7-D5B33B0533B2}"/>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5183107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84"/>
                                        </p:tgtEl>
                                        <p:attrNameLst>
                                          <p:attrName>style.visibility</p:attrName>
                                        </p:attrNameLst>
                                      </p:cBhvr>
                                      <p:to>
                                        <p:strVal val="visible"/>
                                      </p:to>
                                    </p:set>
                                    <p:animEffect transition="in" filter="fade">
                                      <p:cBhvr>
                                        <p:cTn id="22" dur="1000"/>
                                        <p:tgtEl>
                                          <p:spTgt spid="1584"/>
                                        </p:tgtEl>
                                      </p:cBhvr>
                                    </p:animEffect>
                                  </p:childTnLst>
                                </p:cTn>
                              </p:par>
                            </p:childTnLst>
                          </p:cTn>
                        </p:par>
                        <p:par>
                          <p:cTn id="23" fill="hold">
                            <p:stCondLst>
                              <p:cond delay="3000"/>
                            </p:stCondLst>
                            <p:childTnLst>
                              <p:par>
                                <p:cTn id="24" presetID="10" presetClass="entr" presetSubtype="0" fill="hold" grpId="0" nodeType="afterEffect" nodePh="1">
                                  <p:stCondLst>
                                    <p:cond delay="5000"/>
                                  </p:stCondLst>
                                  <p:endCondLst>
                                    <p:cond evt="begin" delay="0">
                                      <p:tn val="24"/>
                                    </p:cond>
                                  </p:endCondLst>
                                  <p:childTnLst>
                                    <p:set>
                                      <p:cBhvr>
                                        <p:cTn id="25" dur="1" fill="hold">
                                          <p:stCondLst>
                                            <p:cond delay="0"/>
                                          </p:stCondLst>
                                        </p:cTn>
                                        <p:tgtEl>
                                          <p:spTgt spid="1473"/>
                                        </p:tgtEl>
                                        <p:attrNameLst>
                                          <p:attrName>style.visibility</p:attrName>
                                        </p:attrNameLst>
                                      </p:cBhvr>
                                      <p:to>
                                        <p:strVal val="visible"/>
                                      </p:to>
                                    </p:set>
                                    <p:animEffect transition="in" filter="fade">
                                      <p:cBhvr>
                                        <p:cTn id="26" dur="500"/>
                                        <p:tgtEl>
                                          <p:spTgt spid="1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4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650CCDEC-9534-6572-C531-3E170B26C14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90F666DF-6B84-F026-1770-3584FED238A3}"/>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Dashboard - Tableau</a:t>
            </a:r>
            <a:endParaRPr dirty="0"/>
          </a:p>
        </p:txBody>
      </p:sp>
      <p:pic>
        <p:nvPicPr>
          <p:cNvPr id="3" name="Picture 2">
            <a:extLst>
              <a:ext uri="{FF2B5EF4-FFF2-40B4-BE49-F238E27FC236}">
                <a16:creationId xmlns:a16="http://schemas.microsoft.com/office/drawing/2014/main" id="{66DD706C-F105-A794-D141-23AD70A4CD39}"/>
              </a:ext>
            </a:extLst>
          </p:cNvPr>
          <p:cNvPicPr>
            <a:picLocks noChangeAspect="1"/>
          </p:cNvPicPr>
          <p:nvPr/>
        </p:nvPicPr>
        <p:blipFill>
          <a:blip r:embed="rId3"/>
          <a:stretch>
            <a:fillRect/>
          </a:stretch>
        </p:blipFill>
        <p:spPr>
          <a:xfrm>
            <a:off x="81455" y="970570"/>
            <a:ext cx="8981090" cy="3872230"/>
          </a:xfrm>
          <a:prstGeom prst="rect">
            <a:avLst/>
          </a:prstGeom>
        </p:spPr>
      </p:pic>
      <p:sp>
        <p:nvSpPr>
          <p:cNvPr id="1472" name="Rectangle 1471">
            <a:extLst>
              <a:ext uri="{FF2B5EF4-FFF2-40B4-BE49-F238E27FC236}">
                <a16:creationId xmlns:a16="http://schemas.microsoft.com/office/drawing/2014/main" id="{51863C38-E514-077B-8383-223B4236CA0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338990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par>
                          <p:cTn id="13" fill="hold">
                            <p:stCondLst>
                              <p:cond delay="3000"/>
                            </p:stCondLst>
                            <p:childTnLst>
                              <p:par>
                                <p:cTn id="14" presetID="10" presetClass="entr" presetSubtype="0" fill="hold" grpId="0" nodeType="afterEffect" nodePh="1">
                                  <p:stCondLst>
                                    <p:cond delay="5000"/>
                                  </p:stCondLst>
                                  <p:endCondLst>
                                    <p:cond evt="begin" delay="0">
                                      <p:tn val="14"/>
                                    </p:cond>
                                  </p:endCondLst>
                                  <p:childTnLst>
                                    <p:set>
                                      <p:cBhvr>
                                        <p:cTn id="15" dur="1" fill="hold">
                                          <p:stCondLst>
                                            <p:cond delay="0"/>
                                          </p:stCondLst>
                                        </p:cTn>
                                        <p:tgtEl>
                                          <p:spTgt spid="1472"/>
                                        </p:tgtEl>
                                        <p:attrNameLst>
                                          <p:attrName>style.visibility</p:attrName>
                                        </p:attrNameLst>
                                      </p:cBhvr>
                                      <p:to>
                                        <p:strVal val="visible"/>
                                      </p:to>
                                    </p:set>
                                    <p:animEffect transition="in" filter="fade">
                                      <p:cBhvr>
                                        <p:cTn id="16" dur="500"/>
                                        <p:tgtEl>
                                          <p:spTgt spid="1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4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84C6D5E0-8392-C315-BC51-A21AE116B37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35E0F7C0-26EB-E537-F805-1BA757D08125}"/>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Conclusion</a:t>
            </a:r>
            <a:endParaRPr dirty="0"/>
          </a:p>
        </p:txBody>
      </p:sp>
      <p:sp>
        <p:nvSpPr>
          <p:cNvPr id="1586" name="Google Shape;1586;p25">
            <a:extLst>
              <a:ext uri="{FF2B5EF4-FFF2-40B4-BE49-F238E27FC236}">
                <a16:creationId xmlns:a16="http://schemas.microsoft.com/office/drawing/2014/main" id="{B06BB534-E3A0-58B2-A6B1-426EE9182571}"/>
              </a:ext>
            </a:extLst>
          </p:cNvPr>
          <p:cNvSpPr txBox="1"/>
          <p:nvPr/>
        </p:nvSpPr>
        <p:spPr>
          <a:xfrm>
            <a:off x="4216137" y="1154710"/>
            <a:ext cx="3795226" cy="343426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600" dirty="0">
                <a:latin typeface="Roboto"/>
                <a:ea typeface="Roboto"/>
                <a:cs typeface="Roboto"/>
                <a:sym typeface="Roboto"/>
              </a:rPr>
              <a:t>Based on the visualization we found that most of Bank BTPN Syariah Credit Card customer is came from people with </a:t>
            </a:r>
            <a:r>
              <a:rPr lang="en-US" sz="1600" b="1" dirty="0">
                <a:latin typeface="Roboto"/>
                <a:ea typeface="Roboto"/>
                <a:cs typeface="Roboto"/>
                <a:sym typeface="Roboto"/>
              </a:rPr>
              <a:t>income less than 5m</a:t>
            </a:r>
            <a:r>
              <a:rPr lang="en-US" sz="1600" dirty="0">
                <a:latin typeface="Roboto"/>
                <a:ea typeface="Roboto"/>
                <a:cs typeface="Roboto"/>
                <a:sym typeface="Roboto"/>
              </a:rPr>
              <a:t> per month.</a:t>
            </a:r>
          </a:p>
          <a:p>
            <a:pPr lvl="0" algn="l" rtl="0">
              <a:spcBef>
                <a:spcPts val="0"/>
              </a:spcBef>
              <a:spcAft>
                <a:spcPts val="0"/>
              </a:spcAft>
            </a:pPr>
            <a:endParaRPr lang="en-US" sz="1600" dirty="0">
              <a:latin typeface="Roboto"/>
              <a:ea typeface="Roboto"/>
              <a:cs typeface="Roboto"/>
              <a:sym typeface="Roboto"/>
            </a:endParaRPr>
          </a:p>
          <a:p>
            <a:pPr lvl="0" algn="l" rtl="0">
              <a:spcBef>
                <a:spcPts val="0"/>
              </a:spcBef>
              <a:spcAft>
                <a:spcPts val="0"/>
              </a:spcAft>
            </a:pPr>
            <a:r>
              <a:rPr lang="en-US" sz="1600" dirty="0">
                <a:latin typeface="Roboto"/>
                <a:ea typeface="Roboto"/>
                <a:cs typeface="Roboto"/>
                <a:sym typeface="Roboto"/>
              </a:rPr>
              <a:t>Also their most customer age is between </a:t>
            </a:r>
            <a:r>
              <a:rPr lang="en-US" sz="1600" b="1" dirty="0">
                <a:latin typeface="Roboto"/>
                <a:ea typeface="Roboto"/>
                <a:cs typeface="Roboto"/>
                <a:sym typeface="Roboto"/>
              </a:rPr>
              <a:t>40 to 55</a:t>
            </a:r>
            <a:r>
              <a:rPr lang="en-US" sz="1600" dirty="0">
                <a:latin typeface="Roboto"/>
                <a:ea typeface="Roboto"/>
                <a:cs typeface="Roboto"/>
                <a:sym typeface="Roboto"/>
              </a:rPr>
              <a:t> years old.</a:t>
            </a:r>
          </a:p>
          <a:p>
            <a:pPr lvl="0" algn="l" rtl="0">
              <a:spcBef>
                <a:spcPts val="0"/>
              </a:spcBef>
              <a:spcAft>
                <a:spcPts val="0"/>
              </a:spcAft>
            </a:pPr>
            <a:endParaRPr lang="en-US" sz="1600" dirty="0">
              <a:latin typeface="Roboto"/>
              <a:ea typeface="Roboto"/>
              <a:cs typeface="Roboto"/>
              <a:sym typeface="Roboto"/>
            </a:endParaRPr>
          </a:p>
          <a:p>
            <a:pPr lvl="0" algn="l" rtl="0">
              <a:spcBef>
                <a:spcPts val="0"/>
              </a:spcBef>
              <a:spcAft>
                <a:spcPts val="0"/>
              </a:spcAft>
            </a:pPr>
            <a:r>
              <a:rPr lang="en-US" sz="1600" dirty="0">
                <a:latin typeface="Roboto"/>
                <a:ea typeface="Roboto"/>
                <a:cs typeface="Roboto"/>
                <a:sym typeface="Roboto"/>
              </a:rPr>
              <a:t>The percentage of customer churn based on marital status is about the same. Means there is </a:t>
            </a:r>
            <a:r>
              <a:rPr lang="en-US" sz="1600" b="1" dirty="0">
                <a:latin typeface="Roboto"/>
                <a:ea typeface="Roboto"/>
                <a:cs typeface="Roboto"/>
                <a:sym typeface="Roboto"/>
              </a:rPr>
              <a:t>no correlation</a:t>
            </a:r>
            <a:r>
              <a:rPr lang="en-US" sz="1600" dirty="0">
                <a:latin typeface="Roboto"/>
                <a:ea typeface="Roboto"/>
                <a:cs typeface="Roboto"/>
                <a:sym typeface="Roboto"/>
              </a:rPr>
              <a:t> between </a:t>
            </a:r>
            <a:r>
              <a:rPr lang="en-US" sz="1600" b="1" dirty="0">
                <a:latin typeface="Roboto"/>
                <a:ea typeface="Roboto"/>
                <a:cs typeface="Roboto"/>
                <a:sym typeface="Roboto"/>
              </a:rPr>
              <a:t>churn and marital</a:t>
            </a:r>
            <a:r>
              <a:rPr lang="en-US" sz="1600" dirty="0">
                <a:latin typeface="Roboto"/>
                <a:ea typeface="Roboto"/>
                <a:cs typeface="Roboto"/>
                <a:sym typeface="Roboto"/>
              </a:rPr>
              <a:t> status.</a:t>
            </a:r>
          </a:p>
        </p:txBody>
      </p:sp>
      <p:grpSp>
        <p:nvGrpSpPr>
          <p:cNvPr id="2" name="Google Shape;2052;p30">
            <a:extLst>
              <a:ext uri="{FF2B5EF4-FFF2-40B4-BE49-F238E27FC236}">
                <a16:creationId xmlns:a16="http://schemas.microsoft.com/office/drawing/2014/main" id="{13045E18-1EBE-58DF-B4EC-97E8372D76A9}"/>
              </a:ext>
            </a:extLst>
          </p:cNvPr>
          <p:cNvGrpSpPr/>
          <p:nvPr/>
        </p:nvGrpSpPr>
        <p:grpSpPr>
          <a:xfrm>
            <a:off x="514775" y="1107299"/>
            <a:ext cx="3053802" cy="3392364"/>
            <a:chOff x="5291599" y="959866"/>
            <a:chExt cx="3053802" cy="3392364"/>
          </a:xfrm>
        </p:grpSpPr>
        <p:sp>
          <p:nvSpPr>
            <p:cNvPr id="3" name="Google Shape;2053;p30">
              <a:extLst>
                <a:ext uri="{FF2B5EF4-FFF2-40B4-BE49-F238E27FC236}">
                  <a16:creationId xmlns:a16="http://schemas.microsoft.com/office/drawing/2014/main" id="{E65CC295-7F09-BAAA-65C0-1C0231C2B492}"/>
                </a:ext>
              </a:extLst>
            </p:cNvPr>
            <p:cNvSpPr/>
            <p:nvPr/>
          </p:nvSpPr>
          <p:spPr>
            <a:xfrm>
              <a:off x="5364925" y="2575892"/>
              <a:ext cx="2386625" cy="1654725"/>
            </a:xfrm>
            <a:custGeom>
              <a:avLst/>
              <a:gdLst/>
              <a:ahLst/>
              <a:cxnLst/>
              <a:rect l="l" t="t" r="r" b="b"/>
              <a:pathLst>
                <a:path w="76177" h="52816" extrusionOk="0">
                  <a:moveTo>
                    <a:pt x="38660" y="23753"/>
                  </a:moveTo>
                  <a:lnTo>
                    <a:pt x="47685" y="29540"/>
                  </a:lnTo>
                  <a:lnTo>
                    <a:pt x="44435" y="31599"/>
                  </a:lnTo>
                  <a:cubicBezTo>
                    <a:pt x="43593" y="32130"/>
                    <a:pt x="42640" y="32395"/>
                    <a:pt x="41688" y="32395"/>
                  </a:cubicBezTo>
                  <a:cubicBezTo>
                    <a:pt x="40674" y="32395"/>
                    <a:pt x="39663" y="32094"/>
                    <a:pt x="38791" y="31492"/>
                  </a:cubicBezTo>
                  <a:lnTo>
                    <a:pt x="32588" y="27230"/>
                  </a:lnTo>
                  <a:lnTo>
                    <a:pt x="38660" y="23753"/>
                  </a:lnTo>
                  <a:close/>
                  <a:moveTo>
                    <a:pt x="29135" y="0"/>
                  </a:moveTo>
                  <a:cubicBezTo>
                    <a:pt x="28671" y="0"/>
                    <a:pt x="28290" y="393"/>
                    <a:pt x="28314" y="857"/>
                  </a:cubicBezTo>
                  <a:lnTo>
                    <a:pt x="28314" y="6215"/>
                  </a:lnTo>
                  <a:cubicBezTo>
                    <a:pt x="28314" y="7870"/>
                    <a:pt x="29159" y="9406"/>
                    <a:pt x="30552" y="10287"/>
                  </a:cubicBezTo>
                  <a:lnTo>
                    <a:pt x="43125" y="18264"/>
                  </a:lnTo>
                  <a:cubicBezTo>
                    <a:pt x="43304" y="18371"/>
                    <a:pt x="43411" y="18574"/>
                    <a:pt x="43399" y="18788"/>
                  </a:cubicBezTo>
                  <a:cubicBezTo>
                    <a:pt x="43399" y="19003"/>
                    <a:pt x="43280" y="19193"/>
                    <a:pt x="43101" y="19300"/>
                  </a:cubicBezTo>
                  <a:lnTo>
                    <a:pt x="38708" y="21812"/>
                  </a:lnTo>
                  <a:lnTo>
                    <a:pt x="25087" y="13073"/>
                  </a:lnTo>
                  <a:cubicBezTo>
                    <a:pt x="24539" y="12728"/>
                    <a:pt x="24206" y="12109"/>
                    <a:pt x="24206" y="11466"/>
                  </a:cubicBezTo>
                  <a:lnTo>
                    <a:pt x="24206" y="3751"/>
                  </a:lnTo>
                  <a:cubicBezTo>
                    <a:pt x="24218" y="3286"/>
                    <a:pt x="23849" y="2893"/>
                    <a:pt x="23372" y="2893"/>
                  </a:cubicBezTo>
                  <a:cubicBezTo>
                    <a:pt x="22908" y="2893"/>
                    <a:pt x="22527" y="3286"/>
                    <a:pt x="22551" y="3751"/>
                  </a:cubicBezTo>
                  <a:lnTo>
                    <a:pt x="22551" y="11466"/>
                  </a:lnTo>
                  <a:cubicBezTo>
                    <a:pt x="22551" y="12680"/>
                    <a:pt x="23170" y="13811"/>
                    <a:pt x="24194" y="14466"/>
                  </a:cubicBezTo>
                  <a:lnTo>
                    <a:pt x="37088" y="22741"/>
                  </a:lnTo>
                  <a:lnTo>
                    <a:pt x="31076" y="26194"/>
                  </a:lnTo>
                  <a:lnTo>
                    <a:pt x="18074" y="17264"/>
                  </a:lnTo>
                  <a:cubicBezTo>
                    <a:pt x="16574" y="16228"/>
                    <a:pt x="15681" y="14526"/>
                    <a:pt x="15681" y="12716"/>
                  </a:cubicBezTo>
                  <a:lnTo>
                    <a:pt x="15681" y="9382"/>
                  </a:lnTo>
                  <a:cubicBezTo>
                    <a:pt x="15693" y="8906"/>
                    <a:pt x="15324" y="8513"/>
                    <a:pt x="14848" y="8513"/>
                  </a:cubicBezTo>
                  <a:cubicBezTo>
                    <a:pt x="14383" y="8513"/>
                    <a:pt x="14002" y="8906"/>
                    <a:pt x="14026" y="9382"/>
                  </a:cubicBezTo>
                  <a:lnTo>
                    <a:pt x="14026" y="12716"/>
                  </a:lnTo>
                  <a:cubicBezTo>
                    <a:pt x="14026" y="15073"/>
                    <a:pt x="15193" y="17288"/>
                    <a:pt x="17134" y="18622"/>
                  </a:cubicBezTo>
                  <a:lnTo>
                    <a:pt x="30171" y="27587"/>
                  </a:lnTo>
                  <a:lnTo>
                    <a:pt x="30171" y="32254"/>
                  </a:lnTo>
                  <a:cubicBezTo>
                    <a:pt x="30171" y="32814"/>
                    <a:pt x="29885" y="33338"/>
                    <a:pt x="29421" y="33635"/>
                  </a:cubicBezTo>
                  <a:lnTo>
                    <a:pt x="5954" y="48720"/>
                  </a:lnTo>
                  <a:cubicBezTo>
                    <a:pt x="5936" y="48732"/>
                    <a:pt x="5915" y="48738"/>
                    <a:pt x="5894" y="48738"/>
                  </a:cubicBezTo>
                  <a:cubicBezTo>
                    <a:pt x="5873" y="48738"/>
                    <a:pt x="5852" y="48732"/>
                    <a:pt x="5835" y="48720"/>
                  </a:cubicBezTo>
                  <a:cubicBezTo>
                    <a:pt x="5799" y="48709"/>
                    <a:pt x="5775" y="48661"/>
                    <a:pt x="5775" y="48625"/>
                  </a:cubicBezTo>
                  <a:lnTo>
                    <a:pt x="5775" y="43029"/>
                  </a:lnTo>
                  <a:cubicBezTo>
                    <a:pt x="5775" y="42744"/>
                    <a:pt x="5632" y="42482"/>
                    <a:pt x="5394" y="42327"/>
                  </a:cubicBezTo>
                  <a:lnTo>
                    <a:pt x="1644" y="39957"/>
                  </a:lnTo>
                  <a:lnTo>
                    <a:pt x="1644" y="35874"/>
                  </a:lnTo>
                  <a:cubicBezTo>
                    <a:pt x="1644" y="35421"/>
                    <a:pt x="1274" y="35052"/>
                    <a:pt x="822" y="35052"/>
                  </a:cubicBezTo>
                  <a:cubicBezTo>
                    <a:pt x="370" y="35052"/>
                    <a:pt x="0" y="35421"/>
                    <a:pt x="0" y="35874"/>
                  </a:cubicBezTo>
                  <a:lnTo>
                    <a:pt x="0" y="40422"/>
                  </a:lnTo>
                  <a:cubicBezTo>
                    <a:pt x="0" y="40696"/>
                    <a:pt x="143" y="40958"/>
                    <a:pt x="381" y="41112"/>
                  </a:cubicBezTo>
                  <a:lnTo>
                    <a:pt x="4120" y="43482"/>
                  </a:lnTo>
                  <a:lnTo>
                    <a:pt x="4120" y="48625"/>
                  </a:lnTo>
                  <a:cubicBezTo>
                    <a:pt x="4120" y="49268"/>
                    <a:pt x="4477" y="49863"/>
                    <a:pt x="5049" y="50173"/>
                  </a:cubicBezTo>
                  <a:cubicBezTo>
                    <a:pt x="5311" y="50318"/>
                    <a:pt x="5601" y="50390"/>
                    <a:pt x="5893" y="50390"/>
                  </a:cubicBezTo>
                  <a:cubicBezTo>
                    <a:pt x="6224" y="50390"/>
                    <a:pt x="6555" y="50297"/>
                    <a:pt x="6847" y="50113"/>
                  </a:cubicBezTo>
                  <a:lnTo>
                    <a:pt x="30314" y="35028"/>
                  </a:lnTo>
                  <a:cubicBezTo>
                    <a:pt x="31254" y="34421"/>
                    <a:pt x="31826" y="33373"/>
                    <a:pt x="31826" y="32254"/>
                  </a:cubicBezTo>
                  <a:lnTo>
                    <a:pt x="31826" y="28718"/>
                  </a:lnTo>
                  <a:lnTo>
                    <a:pt x="37850" y="32849"/>
                  </a:lnTo>
                  <a:cubicBezTo>
                    <a:pt x="39010" y="33651"/>
                    <a:pt x="40354" y="34053"/>
                    <a:pt x="41700" y="34053"/>
                  </a:cubicBezTo>
                  <a:cubicBezTo>
                    <a:pt x="42953" y="34053"/>
                    <a:pt x="44208" y="33705"/>
                    <a:pt x="45316" y="33004"/>
                  </a:cubicBezTo>
                  <a:lnTo>
                    <a:pt x="48483" y="31004"/>
                  </a:lnTo>
                  <a:lnTo>
                    <a:pt x="48483" y="34671"/>
                  </a:lnTo>
                  <a:cubicBezTo>
                    <a:pt x="48471" y="35790"/>
                    <a:pt x="49042" y="36838"/>
                    <a:pt x="49995" y="37445"/>
                  </a:cubicBezTo>
                  <a:lnTo>
                    <a:pt x="73450" y="52530"/>
                  </a:lnTo>
                  <a:cubicBezTo>
                    <a:pt x="73741" y="52720"/>
                    <a:pt x="74072" y="52816"/>
                    <a:pt x="74402" y="52816"/>
                  </a:cubicBezTo>
                  <a:cubicBezTo>
                    <a:pt x="74694" y="52816"/>
                    <a:pt x="74985" y="52741"/>
                    <a:pt x="75248" y="52590"/>
                  </a:cubicBezTo>
                  <a:cubicBezTo>
                    <a:pt x="75819" y="52292"/>
                    <a:pt x="76177" y="51697"/>
                    <a:pt x="76177" y="51042"/>
                  </a:cubicBezTo>
                  <a:lnTo>
                    <a:pt x="76177" y="42446"/>
                  </a:lnTo>
                  <a:cubicBezTo>
                    <a:pt x="76177" y="41993"/>
                    <a:pt x="75808" y="41624"/>
                    <a:pt x="75343" y="41624"/>
                  </a:cubicBezTo>
                  <a:cubicBezTo>
                    <a:pt x="74891" y="41624"/>
                    <a:pt x="74522" y="41993"/>
                    <a:pt x="74522" y="42446"/>
                  </a:cubicBezTo>
                  <a:lnTo>
                    <a:pt x="74522" y="51042"/>
                  </a:lnTo>
                  <a:cubicBezTo>
                    <a:pt x="74522" y="51078"/>
                    <a:pt x="74498" y="51114"/>
                    <a:pt x="74462" y="51137"/>
                  </a:cubicBezTo>
                  <a:cubicBezTo>
                    <a:pt x="74444" y="51149"/>
                    <a:pt x="74423" y="51155"/>
                    <a:pt x="74403" y="51155"/>
                  </a:cubicBezTo>
                  <a:cubicBezTo>
                    <a:pt x="74382" y="51155"/>
                    <a:pt x="74361" y="51149"/>
                    <a:pt x="74343" y="51137"/>
                  </a:cubicBezTo>
                  <a:lnTo>
                    <a:pt x="50888" y="36040"/>
                  </a:lnTo>
                  <a:cubicBezTo>
                    <a:pt x="50412" y="35743"/>
                    <a:pt x="50126" y="35219"/>
                    <a:pt x="50126" y="34659"/>
                  </a:cubicBezTo>
                  <a:lnTo>
                    <a:pt x="50126" y="29944"/>
                  </a:lnTo>
                  <a:lnTo>
                    <a:pt x="66128" y="19824"/>
                  </a:lnTo>
                  <a:cubicBezTo>
                    <a:pt x="67211" y="19145"/>
                    <a:pt x="67890" y="17967"/>
                    <a:pt x="67949" y="16693"/>
                  </a:cubicBezTo>
                  <a:lnTo>
                    <a:pt x="68283" y="9430"/>
                  </a:lnTo>
                  <a:cubicBezTo>
                    <a:pt x="68283" y="8888"/>
                    <a:pt x="67866" y="8607"/>
                    <a:pt x="67450" y="8607"/>
                  </a:cubicBezTo>
                  <a:cubicBezTo>
                    <a:pt x="67061" y="8607"/>
                    <a:pt x="66674" y="8852"/>
                    <a:pt x="66628" y="9358"/>
                  </a:cubicBezTo>
                  <a:lnTo>
                    <a:pt x="66306" y="16609"/>
                  </a:lnTo>
                  <a:cubicBezTo>
                    <a:pt x="66271" y="17359"/>
                    <a:pt x="65866" y="18038"/>
                    <a:pt x="65247" y="18431"/>
                  </a:cubicBezTo>
                  <a:lnTo>
                    <a:pt x="49221" y="28563"/>
                  </a:lnTo>
                  <a:lnTo>
                    <a:pt x="40267" y="22824"/>
                  </a:lnTo>
                  <a:lnTo>
                    <a:pt x="43923" y="20729"/>
                  </a:lnTo>
                  <a:cubicBezTo>
                    <a:pt x="45387" y="19884"/>
                    <a:pt x="45435" y="17776"/>
                    <a:pt x="44006" y="16871"/>
                  </a:cubicBezTo>
                  <a:lnTo>
                    <a:pt x="31433" y="8894"/>
                  </a:lnTo>
                  <a:cubicBezTo>
                    <a:pt x="30516" y="8311"/>
                    <a:pt x="29957" y="7299"/>
                    <a:pt x="29969" y="6215"/>
                  </a:cubicBezTo>
                  <a:lnTo>
                    <a:pt x="29969" y="857"/>
                  </a:lnTo>
                  <a:cubicBezTo>
                    <a:pt x="29980" y="393"/>
                    <a:pt x="29611" y="0"/>
                    <a:pt x="29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4;p30">
              <a:extLst>
                <a:ext uri="{FF2B5EF4-FFF2-40B4-BE49-F238E27FC236}">
                  <a16:creationId xmlns:a16="http://schemas.microsoft.com/office/drawing/2014/main" id="{0612FD2B-8EE6-9F75-4D47-31D7F4408959}"/>
                </a:ext>
              </a:extLst>
            </p:cNvPr>
            <p:cNvSpPr/>
            <p:nvPr/>
          </p:nvSpPr>
          <p:spPr>
            <a:xfrm>
              <a:off x="5380590" y="2591933"/>
              <a:ext cx="2355295" cy="1622863"/>
            </a:xfrm>
            <a:custGeom>
              <a:avLst/>
              <a:gdLst/>
              <a:ahLst/>
              <a:cxnLst/>
              <a:rect l="l" t="t" r="r" b="b"/>
              <a:pathLst>
                <a:path w="75177" h="51799" extrusionOk="0">
                  <a:moveTo>
                    <a:pt x="38172" y="22670"/>
                  </a:moveTo>
                  <a:lnTo>
                    <a:pt x="48102" y="29039"/>
                  </a:lnTo>
                  <a:lnTo>
                    <a:pt x="44185" y="31504"/>
                  </a:lnTo>
                  <a:cubicBezTo>
                    <a:pt x="43270" y="32085"/>
                    <a:pt x="42227" y="32374"/>
                    <a:pt x="41186" y="32374"/>
                  </a:cubicBezTo>
                  <a:cubicBezTo>
                    <a:pt x="40072" y="32374"/>
                    <a:pt x="38959" y="32043"/>
                    <a:pt x="38005" y="31385"/>
                  </a:cubicBezTo>
                  <a:lnTo>
                    <a:pt x="31159" y="26682"/>
                  </a:lnTo>
                  <a:lnTo>
                    <a:pt x="38172" y="22670"/>
                  </a:lnTo>
                  <a:close/>
                  <a:moveTo>
                    <a:pt x="28635" y="0"/>
                  </a:moveTo>
                  <a:cubicBezTo>
                    <a:pt x="28459" y="0"/>
                    <a:pt x="28284" y="119"/>
                    <a:pt x="28302" y="357"/>
                  </a:cubicBezTo>
                  <a:lnTo>
                    <a:pt x="28302" y="5715"/>
                  </a:lnTo>
                  <a:cubicBezTo>
                    <a:pt x="28302" y="7192"/>
                    <a:pt x="29052" y="8573"/>
                    <a:pt x="30314" y="9358"/>
                  </a:cubicBezTo>
                  <a:lnTo>
                    <a:pt x="42875" y="17348"/>
                  </a:lnTo>
                  <a:cubicBezTo>
                    <a:pt x="43577" y="17788"/>
                    <a:pt x="43554" y="18812"/>
                    <a:pt x="42839" y="19217"/>
                  </a:cubicBezTo>
                  <a:lnTo>
                    <a:pt x="38196" y="21884"/>
                  </a:lnTo>
                  <a:lnTo>
                    <a:pt x="24325" y="12978"/>
                  </a:lnTo>
                  <a:cubicBezTo>
                    <a:pt x="23623" y="12537"/>
                    <a:pt x="23206" y="11775"/>
                    <a:pt x="23206" y="10954"/>
                  </a:cubicBezTo>
                  <a:lnTo>
                    <a:pt x="23206" y="3239"/>
                  </a:lnTo>
                  <a:cubicBezTo>
                    <a:pt x="23224" y="3006"/>
                    <a:pt x="23051" y="2890"/>
                    <a:pt x="22878" y="2890"/>
                  </a:cubicBezTo>
                  <a:cubicBezTo>
                    <a:pt x="22706" y="2890"/>
                    <a:pt x="22533" y="3006"/>
                    <a:pt x="22551" y="3239"/>
                  </a:cubicBezTo>
                  <a:lnTo>
                    <a:pt x="22551" y="10954"/>
                  </a:lnTo>
                  <a:cubicBezTo>
                    <a:pt x="22539" y="12002"/>
                    <a:pt x="23075" y="12978"/>
                    <a:pt x="23956" y="13538"/>
                  </a:cubicBezTo>
                  <a:lnTo>
                    <a:pt x="37541" y="22253"/>
                  </a:lnTo>
                  <a:lnTo>
                    <a:pt x="30552" y="26265"/>
                  </a:lnTo>
                  <a:lnTo>
                    <a:pt x="17288" y="17157"/>
                  </a:lnTo>
                  <a:cubicBezTo>
                    <a:pt x="15657" y="16038"/>
                    <a:pt x="14681" y="14180"/>
                    <a:pt x="14681" y="12204"/>
                  </a:cubicBezTo>
                  <a:lnTo>
                    <a:pt x="14681" y="8870"/>
                  </a:lnTo>
                  <a:cubicBezTo>
                    <a:pt x="14699" y="8632"/>
                    <a:pt x="14523" y="8513"/>
                    <a:pt x="14348" y="8513"/>
                  </a:cubicBezTo>
                  <a:cubicBezTo>
                    <a:pt x="14172" y="8513"/>
                    <a:pt x="13996" y="8632"/>
                    <a:pt x="14014" y="8870"/>
                  </a:cubicBezTo>
                  <a:lnTo>
                    <a:pt x="14014" y="12204"/>
                  </a:lnTo>
                  <a:cubicBezTo>
                    <a:pt x="14014" y="14407"/>
                    <a:pt x="15098" y="16466"/>
                    <a:pt x="16907" y="17717"/>
                  </a:cubicBezTo>
                  <a:lnTo>
                    <a:pt x="30159" y="26813"/>
                  </a:lnTo>
                  <a:lnTo>
                    <a:pt x="30159" y="31742"/>
                  </a:lnTo>
                  <a:cubicBezTo>
                    <a:pt x="30159" y="32468"/>
                    <a:pt x="29790" y="33147"/>
                    <a:pt x="29183" y="33540"/>
                  </a:cubicBezTo>
                  <a:lnTo>
                    <a:pt x="5727" y="48625"/>
                  </a:lnTo>
                  <a:cubicBezTo>
                    <a:pt x="5624" y="48692"/>
                    <a:pt x="5511" y="48723"/>
                    <a:pt x="5401" y="48723"/>
                  </a:cubicBezTo>
                  <a:cubicBezTo>
                    <a:pt x="5083" y="48723"/>
                    <a:pt x="4787" y="48467"/>
                    <a:pt x="4787" y="48113"/>
                  </a:cubicBezTo>
                  <a:lnTo>
                    <a:pt x="4787" y="42517"/>
                  </a:lnTo>
                  <a:cubicBezTo>
                    <a:pt x="4787" y="42398"/>
                    <a:pt x="4739" y="42291"/>
                    <a:pt x="4644" y="42232"/>
                  </a:cubicBezTo>
                  <a:lnTo>
                    <a:pt x="667" y="39719"/>
                  </a:lnTo>
                  <a:lnTo>
                    <a:pt x="667" y="35362"/>
                  </a:lnTo>
                  <a:cubicBezTo>
                    <a:pt x="667" y="35141"/>
                    <a:pt x="501" y="35031"/>
                    <a:pt x="334" y="35031"/>
                  </a:cubicBezTo>
                  <a:cubicBezTo>
                    <a:pt x="167" y="35031"/>
                    <a:pt x="1" y="35141"/>
                    <a:pt x="1" y="35362"/>
                  </a:cubicBezTo>
                  <a:lnTo>
                    <a:pt x="1" y="39910"/>
                  </a:lnTo>
                  <a:cubicBezTo>
                    <a:pt x="1" y="40017"/>
                    <a:pt x="48" y="40124"/>
                    <a:pt x="143" y="40184"/>
                  </a:cubicBezTo>
                  <a:lnTo>
                    <a:pt x="4120" y="42696"/>
                  </a:lnTo>
                  <a:lnTo>
                    <a:pt x="4120" y="48113"/>
                  </a:lnTo>
                  <a:cubicBezTo>
                    <a:pt x="4120" y="48578"/>
                    <a:pt x="4370" y="49006"/>
                    <a:pt x="4787" y="49232"/>
                  </a:cubicBezTo>
                  <a:cubicBezTo>
                    <a:pt x="4974" y="49337"/>
                    <a:pt x="5182" y="49388"/>
                    <a:pt x="5390" y="49388"/>
                  </a:cubicBezTo>
                  <a:cubicBezTo>
                    <a:pt x="5631" y="49388"/>
                    <a:pt x="5873" y="49319"/>
                    <a:pt x="6085" y="49185"/>
                  </a:cubicBezTo>
                  <a:lnTo>
                    <a:pt x="29540" y="34100"/>
                  </a:lnTo>
                  <a:cubicBezTo>
                    <a:pt x="30350" y="33576"/>
                    <a:pt x="30838" y="32695"/>
                    <a:pt x="30838" y="31742"/>
                  </a:cubicBezTo>
                  <a:lnTo>
                    <a:pt x="30838" y="27277"/>
                  </a:lnTo>
                  <a:lnTo>
                    <a:pt x="37636" y="31945"/>
                  </a:lnTo>
                  <a:cubicBezTo>
                    <a:pt x="38708" y="32677"/>
                    <a:pt x="39951" y="33047"/>
                    <a:pt x="41197" y="33047"/>
                  </a:cubicBezTo>
                  <a:cubicBezTo>
                    <a:pt x="42360" y="33047"/>
                    <a:pt x="43525" y="32725"/>
                    <a:pt x="44554" y="32076"/>
                  </a:cubicBezTo>
                  <a:lnTo>
                    <a:pt x="48471" y="29587"/>
                  </a:lnTo>
                  <a:lnTo>
                    <a:pt x="48471" y="34147"/>
                  </a:lnTo>
                  <a:cubicBezTo>
                    <a:pt x="48459" y="35100"/>
                    <a:pt x="48947" y="35993"/>
                    <a:pt x="49757" y="36505"/>
                  </a:cubicBezTo>
                  <a:lnTo>
                    <a:pt x="73212" y="51602"/>
                  </a:lnTo>
                  <a:cubicBezTo>
                    <a:pt x="73418" y="51733"/>
                    <a:pt x="73654" y="51799"/>
                    <a:pt x="73890" y="51799"/>
                  </a:cubicBezTo>
                  <a:cubicBezTo>
                    <a:pt x="74104" y="51799"/>
                    <a:pt x="74318" y="51745"/>
                    <a:pt x="74510" y="51637"/>
                  </a:cubicBezTo>
                  <a:cubicBezTo>
                    <a:pt x="74927" y="51423"/>
                    <a:pt x="75177" y="50995"/>
                    <a:pt x="75177" y="50530"/>
                  </a:cubicBezTo>
                  <a:lnTo>
                    <a:pt x="75177" y="41934"/>
                  </a:lnTo>
                  <a:cubicBezTo>
                    <a:pt x="75177" y="41755"/>
                    <a:pt x="75022" y="41600"/>
                    <a:pt x="74843" y="41600"/>
                  </a:cubicBezTo>
                  <a:cubicBezTo>
                    <a:pt x="74665" y="41600"/>
                    <a:pt x="74510" y="41743"/>
                    <a:pt x="74510" y="41934"/>
                  </a:cubicBezTo>
                  <a:lnTo>
                    <a:pt x="74510" y="50530"/>
                  </a:lnTo>
                  <a:cubicBezTo>
                    <a:pt x="74510" y="50885"/>
                    <a:pt x="74218" y="51135"/>
                    <a:pt x="73902" y="51135"/>
                  </a:cubicBezTo>
                  <a:cubicBezTo>
                    <a:pt x="73795" y="51135"/>
                    <a:pt x="73684" y="51106"/>
                    <a:pt x="73581" y="51042"/>
                  </a:cubicBezTo>
                  <a:lnTo>
                    <a:pt x="50114" y="35945"/>
                  </a:lnTo>
                  <a:cubicBezTo>
                    <a:pt x="49507" y="35552"/>
                    <a:pt x="49138" y="34873"/>
                    <a:pt x="49138" y="34147"/>
                  </a:cubicBezTo>
                  <a:lnTo>
                    <a:pt x="49138" y="29170"/>
                  </a:lnTo>
                  <a:lnTo>
                    <a:pt x="65354" y="18907"/>
                  </a:lnTo>
                  <a:cubicBezTo>
                    <a:pt x="66306" y="18300"/>
                    <a:pt x="66902" y="17276"/>
                    <a:pt x="66949" y="16157"/>
                  </a:cubicBezTo>
                  <a:lnTo>
                    <a:pt x="67283" y="8906"/>
                  </a:lnTo>
                  <a:cubicBezTo>
                    <a:pt x="67283" y="8686"/>
                    <a:pt x="67116" y="8572"/>
                    <a:pt x="66949" y="8572"/>
                  </a:cubicBezTo>
                  <a:cubicBezTo>
                    <a:pt x="66791" y="8572"/>
                    <a:pt x="66633" y="8674"/>
                    <a:pt x="66616" y="8882"/>
                  </a:cubicBezTo>
                  <a:lnTo>
                    <a:pt x="66295" y="16133"/>
                  </a:lnTo>
                  <a:cubicBezTo>
                    <a:pt x="66247" y="17038"/>
                    <a:pt x="65771" y="17859"/>
                    <a:pt x="65009" y="18348"/>
                  </a:cubicBezTo>
                  <a:lnTo>
                    <a:pt x="48721" y="28647"/>
                  </a:lnTo>
                  <a:lnTo>
                    <a:pt x="38815" y="22289"/>
                  </a:lnTo>
                  <a:lnTo>
                    <a:pt x="43173" y="19800"/>
                  </a:lnTo>
                  <a:cubicBezTo>
                    <a:pt x="44316" y="19133"/>
                    <a:pt x="44351" y="17490"/>
                    <a:pt x="43232" y="16776"/>
                  </a:cubicBezTo>
                  <a:lnTo>
                    <a:pt x="30671" y="8799"/>
                  </a:lnTo>
                  <a:cubicBezTo>
                    <a:pt x="29611" y="8132"/>
                    <a:pt x="28968" y="6965"/>
                    <a:pt x="28968" y="5715"/>
                  </a:cubicBezTo>
                  <a:lnTo>
                    <a:pt x="28968" y="357"/>
                  </a:lnTo>
                  <a:cubicBezTo>
                    <a:pt x="28986" y="119"/>
                    <a:pt x="28811" y="0"/>
                    <a:pt x="28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2055;p30">
              <a:extLst>
                <a:ext uri="{FF2B5EF4-FFF2-40B4-BE49-F238E27FC236}">
                  <a16:creationId xmlns:a16="http://schemas.microsoft.com/office/drawing/2014/main" id="{6D4259F9-17D7-820C-37B9-A23C235AAA4D}"/>
                </a:ext>
              </a:extLst>
            </p:cNvPr>
            <p:cNvSpPr/>
            <p:nvPr/>
          </p:nvSpPr>
          <p:spPr>
            <a:xfrm>
              <a:off x="5804357" y="1539975"/>
              <a:ext cx="1101563" cy="1167262"/>
            </a:xfrm>
            <a:custGeom>
              <a:avLst/>
              <a:gdLst/>
              <a:ahLst/>
              <a:cxnLst/>
              <a:rect l="l" t="t" r="r" b="b"/>
              <a:pathLst>
                <a:path w="35160" h="37257" extrusionOk="0">
                  <a:moveTo>
                    <a:pt x="34096" y="0"/>
                  </a:moveTo>
                  <a:cubicBezTo>
                    <a:pt x="33880" y="0"/>
                    <a:pt x="33661" y="86"/>
                    <a:pt x="33492" y="275"/>
                  </a:cubicBezTo>
                  <a:cubicBezTo>
                    <a:pt x="33338" y="430"/>
                    <a:pt x="33266" y="645"/>
                    <a:pt x="33278" y="871"/>
                  </a:cubicBezTo>
                  <a:lnTo>
                    <a:pt x="33421" y="3502"/>
                  </a:lnTo>
                  <a:cubicBezTo>
                    <a:pt x="33480" y="5014"/>
                    <a:pt x="32695" y="6443"/>
                    <a:pt x="31397" y="7229"/>
                  </a:cubicBezTo>
                  <a:lnTo>
                    <a:pt x="3536" y="23874"/>
                  </a:lnTo>
                  <a:cubicBezTo>
                    <a:pt x="1345" y="25183"/>
                    <a:pt x="12" y="27541"/>
                    <a:pt x="0" y="30089"/>
                  </a:cubicBezTo>
                  <a:lnTo>
                    <a:pt x="0" y="36435"/>
                  </a:lnTo>
                  <a:cubicBezTo>
                    <a:pt x="0" y="36887"/>
                    <a:pt x="369" y="37256"/>
                    <a:pt x="822" y="37256"/>
                  </a:cubicBezTo>
                  <a:cubicBezTo>
                    <a:pt x="1274" y="37256"/>
                    <a:pt x="1643" y="36887"/>
                    <a:pt x="1643" y="36435"/>
                  </a:cubicBezTo>
                  <a:lnTo>
                    <a:pt x="1643" y="30089"/>
                  </a:lnTo>
                  <a:cubicBezTo>
                    <a:pt x="1655" y="28124"/>
                    <a:pt x="2691" y="26302"/>
                    <a:pt x="4370" y="25290"/>
                  </a:cubicBezTo>
                  <a:lnTo>
                    <a:pt x="8489" y="22826"/>
                  </a:lnTo>
                  <a:lnTo>
                    <a:pt x="8489" y="32303"/>
                  </a:lnTo>
                  <a:cubicBezTo>
                    <a:pt x="8513" y="32744"/>
                    <a:pt x="8870" y="33089"/>
                    <a:pt x="9323" y="33089"/>
                  </a:cubicBezTo>
                  <a:cubicBezTo>
                    <a:pt x="9763" y="33089"/>
                    <a:pt x="10120" y="32744"/>
                    <a:pt x="10144" y="32303"/>
                  </a:cubicBezTo>
                  <a:lnTo>
                    <a:pt x="10144" y="21838"/>
                  </a:lnTo>
                  <a:lnTo>
                    <a:pt x="13823" y="19647"/>
                  </a:lnTo>
                  <a:lnTo>
                    <a:pt x="13823" y="28803"/>
                  </a:lnTo>
                  <a:cubicBezTo>
                    <a:pt x="13799" y="29279"/>
                    <a:pt x="14168" y="29660"/>
                    <a:pt x="14645" y="29660"/>
                  </a:cubicBezTo>
                  <a:cubicBezTo>
                    <a:pt x="15109" y="29660"/>
                    <a:pt x="15490" y="29279"/>
                    <a:pt x="15466" y="28803"/>
                  </a:cubicBezTo>
                  <a:lnTo>
                    <a:pt x="15466" y="18659"/>
                  </a:lnTo>
                  <a:lnTo>
                    <a:pt x="32242" y="8646"/>
                  </a:lnTo>
                  <a:cubicBezTo>
                    <a:pt x="34076" y="7550"/>
                    <a:pt x="35159" y="5550"/>
                    <a:pt x="35076" y="3431"/>
                  </a:cubicBezTo>
                  <a:lnTo>
                    <a:pt x="34921" y="787"/>
                  </a:lnTo>
                  <a:cubicBezTo>
                    <a:pt x="34898" y="305"/>
                    <a:pt x="34503" y="0"/>
                    <a:pt x="3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2056;p30">
              <a:extLst>
                <a:ext uri="{FF2B5EF4-FFF2-40B4-BE49-F238E27FC236}">
                  <a16:creationId xmlns:a16="http://schemas.microsoft.com/office/drawing/2014/main" id="{69CB591F-F01E-E145-6C9B-7FF0AA341955}"/>
                </a:ext>
              </a:extLst>
            </p:cNvPr>
            <p:cNvSpPr/>
            <p:nvPr/>
          </p:nvSpPr>
          <p:spPr>
            <a:xfrm>
              <a:off x="5819645" y="1555577"/>
              <a:ext cx="1070609" cy="1136370"/>
            </a:xfrm>
            <a:custGeom>
              <a:avLst/>
              <a:gdLst/>
              <a:ahLst/>
              <a:cxnLst/>
              <a:rect l="l" t="t" r="r" b="b"/>
              <a:pathLst>
                <a:path w="34172" h="36271" extrusionOk="0">
                  <a:moveTo>
                    <a:pt x="33626" y="0"/>
                  </a:moveTo>
                  <a:cubicBezTo>
                    <a:pt x="33452" y="0"/>
                    <a:pt x="33278" y="120"/>
                    <a:pt x="33290" y="349"/>
                  </a:cubicBezTo>
                  <a:lnTo>
                    <a:pt x="33433" y="2992"/>
                  </a:lnTo>
                  <a:cubicBezTo>
                    <a:pt x="33492" y="4695"/>
                    <a:pt x="32623" y="6290"/>
                    <a:pt x="31171" y="7159"/>
                  </a:cubicBezTo>
                  <a:lnTo>
                    <a:pt x="3298" y="23792"/>
                  </a:lnTo>
                  <a:cubicBezTo>
                    <a:pt x="1262" y="25019"/>
                    <a:pt x="12" y="27221"/>
                    <a:pt x="0" y="29591"/>
                  </a:cubicBezTo>
                  <a:lnTo>
                    <a:pt x="0" y="35937"/>
                  </a:lnTo>
                  <a:cubicBezTo>
                    <a:pt x="0" y="36115"/>
                    <a:pt x="155" y="36270"/>
                    <a:pt x="334" y="36270"/>
                  </a:cubicBezTo>
                  <a:cubicBezTo>
                    <a:pt x="524" y="36270"/>
                    <a:pt x="667" y="36115"/>
                    <a:pt x="667" y="35937"/>
                  </a:cubicBezTo>
                  <a:lnTo>
                    <a:pt x="667" y="29591"/>
                  </a:lnTo>
                  <a:cubicBezTo>
                    <a:pt x="667" y="27448"/>
                    <a:pt x="1798" y="25471"/>
                    <a:pt x="3632" y="24364"/>
                  </a:cubicBezTo>
                  <a:lnTo>
                    <a:pt x="8501" y="21459"/>
                  </a:lnTo>
                  <a:lnTo>
                    <a:pt x="8501" y="31805"/>
                  </a:lnTo>
                  <a:cubicBezTo>
                    <a:pt x="8501" y="32025"/>
                    <a:pt x="8668" y="32136"/>
                    <a:pt x="8835" y="32136"/>
                  </a:cubicBezTo>
                  <a:cubicBezTo>
                    <a:pt x="9001" y="32136"/>
                    <a:pt x="9168" y="32025"/>
                    <a:pt x="9168" y="31805"/>
                  </a:cubicBezTo>
                  <a:lnTo>
                    <a:pt x="9168" y="21161"/>
                  </a:lnTo>
                  <a:cubicBezTo>
                    <a:pt x="9156" y="21125"/>
                    <a:pt x="9156" y="21101"/>
                    <a:pt x="9144" y="21078"/>
                  </a:cubicBezTo>
                  <a:lnTo>
                    <a:pt x="13823" y="18292"/>
                  </a:lnTo>
                  <a:lnTo>
                    <a:pt x="13823" y="28317"/>
                  </a:lnTo>
                  <a:cubicBezTo>
                    <a:pt x="13805" y="28549"/>
                    <a:pt x="13978" y="28665"/>
                    <a:pt x="14152" y="28665"/>
                  </a:cubicBezTo>
                  <a:cubicBezTo>
                    <a:pt x="14326" y="28665"/>
                    <a:pt x="14502" y="28549"/>
                    <a:pt x="14490" y="28317"/>
                  </a:cubicBezTo>
                  <a:lnTo>
                    <a:pt x="14490" y="17982"/>
                  </a:lnTo>
                  <a:cubicBezTo>
                    <a:pt x="14490" y="17946"/>
                    <a:pt x="14478" y="17923"/>
                    <a:pt x="14466" y="17899"/>
                  </a:cubicBezTo>
                  <a:lnTo>
                    <a:pt x="31504" y="7731"/>
                  </a:lnTo>
                  <a:cubicBezTo>
                    <a:pt x="33171" y="6731"/>
                    <a:pt x="34171" y="4897"/>
                    <a:pt x="34100" y="2968"/>
                  </a:cubicBezTo>
                  <a:lnTo>
                    <a:pt x="33957" y="313"/>
                  </a:lnTo>
                  <a:cubicBezTo>
                    <a:pt x="33945" y="102"/>
                    <a:pt x="33786" y="0"/>
                    <a:pt x="33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2057;p30">
              <a:extLst>
                <a:ext uri="{FF2B5EF4-FFF2-40B4-BE49-F238E27FC236}">
                  <a16:creationId xmlns:a16="http://schemas.microsoft.com/office/drawing/2014/main" id="{117FF9F4-291C-695F-D564-68C44A4187DF}"/>
                </a:ext>
              </a:extLst>
            </p:cNvPr>
            <p:cNvSpPr/>
            <p:nvPr/>
          </p:nvSpPr>
          <p:spPr>
            <a:xfrm>
              <a:off x="6638418" y="3338332"/>
              <a:ext cx="1706984" cy="992284"/>
            </a:xfrm>
            <a:custGeom>
              <a:avLst/>
              <a:gdLst/>
              <a:ahLst/>
              <a:cxnLst/>
              <a:rect l="l" t="t" r="r" b="b"/>
              <a:pathLst>
                <a:path w="54484" h="31672" extrusionOk="0">
                  <a:moveTo>
                    <a:pt x="0" y="19277"/>
                  </a:moveTo>
                  <a:lnTo>
                    <a:pt x="0" y="19336"/>
                  </a:lnTo>
                  <a:cubicBezTo>
                    <a:pt x="0" y="19574"/>
                    <a:pt x="167" y="19824"/>
                    <a:pt x="500" y="20015"/>
                  </a:cubicBezTo>
                  <a:lnTo>
                    <a:pt x="20015" y="31278"/>
                  </a:lnTo>
                  <a:cubicBezTo>
                    <a:pt x="20682" y="31671"/>
                    <a:pt x="21777" y="31671"/>
                    <a:pt x="22456" y="31278"/>
                  </a:cubicBezTo>
                  <a:lnTo>
                    <a:pt x="53983" y="13074"/>
                  </a:lnTo>
                  <a:cubicBezTo>
                    <a:pt x="54305" y="12883"/>
                    <a:pt x="54483" y="12633"/>
                    <a:pt x="54483" y="12395"/>
                  </a:cubicBezTo>
                  <a:lnTo>
                    <a:pt x="54483" y="12335"/>
                  </a:lnTo>
                  <a:cubicBezTo>
                    <a:pt x="54472" y="12085"/>
                    <a:pt x="54305" y="11847"/>
                    <a:pt x="53983" y="11657"/>
                  </a:cubicBezTo>
                  <a:lnTo>
                    <a:pt x="34469" y="393"/>
                  </a:lnTo>
                  <a:cubicBezTo>
                    <a:pt x="33802" y="1"/>
                    <a:pt x="32707" y="1"/>
                    <a:pt x="32028" y="393"/>
                  </a:cubicBezTo>
                  <a:lnTo>
                    <a:pt x="500" y="18598"/>
                  </a:lnTo>
                  <a:cubicBezTo>
                    <a:pt x="179" y="18789"/>
                    <a:pt x="12" y="19027"/>
                    <a:pt x="0" y="1927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2058;p30">
              <a:extLst>
                <a:ext uri="{FF2B5EF4-FFF2-40B4-BE49-F238E27FC236}">
                  <a16:creationId xmlns:a16="http://schemas.microsoft.com/office/drawing/2014/main" id="{83761CFF-75C0-86A1-0049-6BC9F76FC9E3}"/>
                </a:ext>
              </a:extLst>
            </p:cNvPr>
            <p:cNvSpPr/>
            <p:nvPr/>
          </p:nvSpPr>
          <p:spPr>
            <a:xfrm>
              <a:off x="6637666" y="3725161"/>
              <a:ext cx="1707736" cy="627070"/>
            </a:xfrm>
            <a:custGeom>
              <a:avLst/>
              <a:gdLst/>
              <a:ahLst/>
              <a:cxnLst/>
              <a:rect l="l" t="t" r="r" b="b"/>
              <a:pathLst>
                <a:path w="54508" h="20015" extrusionOk="0">
                  <a:moveTo>
                    <a:pt x="24" y="6953"/>
                  </a:moveTo>
                  <a:lnTo>
                    <a:pt x="24" y="7620"/>
                  </a:lnTo>
                  <a:cubicBezTo>
                    <a:pt x="1" y="7894"/>
                    <a:pt x="167" y="8156"/>
                    <a:pt x="524" y="8370"/>
                  </a:cubicBezTo>
                  <a:lnTo>
                    <a:pt x="20039" y="19622"/>
                  </a:lnTo>
                  <a:cubicBezTo>
                    <a:pt x="20706" y="20015"/>
                    <a:pt x="21801" y="20015"/>
                    <a:pt x="22480" y="19622"/>
                  </a:cubicBezTo>
                  <a:lnTo>
                    <a:pt x="54007" y="1417"/>
                  </a:lnTo>
                  <a:cubicBezTo>
                    <a:pt x="54174" y="1322"/>
                    <a:pt x="54329" y="1191"/>
                    <a:pt x="54424" y="1024"/>
                  </a:cubicBezTo>
                  <a:cubicBezTo>
                    <a:pt x="54460" y="905"/>
                    <a:pt x="54496" y="822"/>
                    <a:pt x="54507" y="798"/>
                  </a:cubicBezTo>
                  <a:lnTo>
                    <a:pt x="54507" y="798"/>
                  </a:lnTo>
                  <a:lnTo>
                    <a:pt x="54507" y="774"/>
                  </a:lnTo>
                  <a:lnTo>
                    <a:pt x="54507" y="0"/>
                  </a:lnTo>
                  <a:cubicBezTo>
                    <a:pt x="54496" y="250"/>
                    <a:pt x="54329" y="500"/>
                    <a:pt x="54007" y="679"/>
                  </a:cubicBezTo>
                  <a:lnTo>
                    <a:pt x="22480" y="18895"/>
                  </a:lnTo>
                  <a:cubicBezTo>
                    <a:pt x="21813" y="19288"/>
                    <a:pt x="20717" y="19288"/>
                    <a:pt x="20039" y="18895"/>
                  </a:cubicBezTo>
                  <a:lnTo>
                    <a:pt x="524" y="7632"/>
                  </a:lnTo>
                  <a:cubicBezTo>
                    <a:pt x="191" y="7442"/>
                    <a:pt x="24" y="7192"/>
                    <a:pt x="24" y="6953"/>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2059;p30">
              <a:extLst>
                <a:ext uri="{FF2B5EF4-FFF2-40B4-BE49-F238E27FC236}">
                  <a16:creationId xmlns:a16="http://schemas.microsoft.com/office/drawing/2014/main" id="{C8ED45A2-A3EC-08A2-B805-69F060F79EF7}"/>
                </a:ext>
              </a:extLst>
            </p:cNvPr>
            <p:cNvSpPr/>
            <p:nvPr/>
          </p:nvSpPr>
          <p:spPr>
            <a:xfrm>
              <a:off x="6727207" y="3386831"/>
              <a:ext cx="1499579" cy="881094"/>
            </a:xfrm>
            <a:custGeom>
              <a:avLst/>
              <a:gdLst/>
              <a:ahLst/>
              <a:cxnLst/>
              <a:rect l="l" t="t" r="r" b="b"/>
              <a:pathLst>
                <a:path w="47864" h="28123" extrusionOk="0">
                  <a:moveTo>
                    <a:pt x="18526" y="28123"/>
                  </a:moveTo>
                  <a:lnTo>
                    <a:pt x="0" y="17062"/>
                  </a:lnTo>
                  <a:lnTo>
                    <a:pt x="29337" y="0"/>
                  </a:lnTo>
                  <a:lnTo>
                    <a:pt x="47863" y="1106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2060;p30">
              <a:extLst>
                <a:ext uri="{FF2B5EF4-FFF2-40B4-BE49-F238E27FC236}">
                  <a16:creationId xmlns:a16="http://schemas.microsoft.com/office/drawing/2014/main" id="{0BDC7737-122C-9C24-25AE-53FC5C4C5AA4}"/>
                </a:ext>
              </a:extLst>
            </p:cNvPr>
            <p:cNvSpPr/>
            <p:nvPr/>
          </p:nvSpPr>
          <p:spPr>
            <a:xfrm>
              <a:off x="7090883" y="3719177"/>
              <a:ext cx="110094" cy="55235"/>
            </a:xfrm>
            <a:custGeom>
              <a:avLst/>
              <a:gdLst/>
              <a:ahLst/>
              <a:cxnLst/>
              <a:rect l="l" t="t" r="r" b="b"/>
              <a:pathLst>
                <a:path w="3514" h="1763" extrusionOk="0">
                  <a:moveTo>
                    <a:pt x="1" y="882"/>
                  </a:moveTo>
                  <a:lnTo>
                    <a:pt x="1751" y="1"/>
                  </a:lnTo>
                  <a:lnTo>
                    <a:pt x="3513" y="882"/>
                  </a:lnTo>
                  <a:lnTo>
                    <a:pt x="1751" y="1763"/>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061;p30">
              <a:extLst>
                <a:ext uri="{FF2B5EF4-FFF2-40B4-BE49-F238E27FC236}">
                  <a16:creationId xmlns:a16="http://schemas.microsoft.com/office/drawing/2014/main" id="{E9CFEFCE-45D2-9025-6300-4FB28A40B003}"/>
                </a:ext>
              </a:extLst>
            </p:cNvPr>
            <p:cNvSpPr/>
            <p:nvPr/>
          </p:nvSpPr>
          <p:spPr>
            <a:xfrm>
              <a:off x="7090883" y="3526718"/>
              <a:ext cx="110094" cy="55235"/>
            </a:xfrm>
            <a:custGeom>
              <a:avLst/>
              <a:gdLst/>
              <a:ahLst/>
              <a:cxnLst/>
              <a:rect l="l" t="t" r="r" b="b"/>
              <a:pathLst>
                <a:path w="3514" h="1763" extrusionOk="0">
                  <a:moveTo>
                    <a:pt x="1" y="881"/>
                  </a:moveTo>
                  <a:lnTo>
                    <a:pt x="1751" y="0"/>
                  </a:lnTo>
                  <a:lnTo>
                    <a:pt x="3513" y="881"/>
                  </a:lnTo>
                  <a:lnTo>
                    <a:pt x="1751" y="1762"/>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2062;p30">
              <a:extLst>
                <a:ext uri="{FF2B5EF4-FFF2-40B4-BE49-F238E27FC236}">
                  <a16:creationId xmlns:a16="http://schemas.microsoft.com/office/drawing/2014/main" id="{2E3CF4CE-9D90-556F-609F-9907AC9D8DB8}"/>
                </a:ext>
              </a:extLst>
            </p:cNvPr>
            <p:cNvSpPr/>
            <p:nvPr/>
          </p:nvSpPr>
          <p:spPr>
            <a:xfrm>
              <a:off x="7090883" y="3169340"/>
              <a:ext cx="110094" cy="55266"/>
            </a:xfrm>
            <a:custGeom>
              <a:avLst/>
              <a:gdLst/>
              <a:ahLst/>
              <a:cxnLst/>
              <a:rect l="l" t="t" r="r" b="b"/>
              <a:pathLst>
                <a:path w="3514" h="1764"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2063;p30">
              <a:extLst>
                <a:ext uri="{FF2B5EF4-FFF2-40B4-BE49-F238E27FC236}">
                  <a16:creationId xmlns:a16="http://schemas.microsoft.com/office/drawing/2014/main" id="{E34151D3-CF74-7D6E-40C4-2C61A2DD4CD6}"/>
                </a:ext>
              </a:extLst>
            </p:cNvPr>
            <p:cNvSpPr/>
            <p:nvPr/>
          </p:nvSpPr>
          <p:spPr>
            <a:xfrm>
              <a:off x="7090883" y="3554320"/>
              <a:ext cx="54859" cy="220093"/>
            </a:xfrm>
            <a:custGeom>
              <a:avLst/>
              <a:gdLst/>
              <a:ahLst/>
              <a:cxnLst/>
              <a:rect l="l" t="t" r="r" b="b"/>
              <a:pathLst>
                <a:path w="1751" h="7025" extrusionOk="0">
                  <a:moveTo>
                    <a:pt x="1" y="0"/>
                  </a:moveTo>
                  <a:lnTo>
                    <a:pt x="1" y="6144"/>
                  </a:lnTo>
                  <a:lnTo>
                    <a:pt x="1751" y="7025"/>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2064;p30">
              <a:extLst>
                <a:ext uri="{FF2B5EF4-FFF2-40B4-BE49-F238E27FC236}">
                  <a16:creationId xmlns:a16="http://schemas.microsoft.com/office/drawing/2014/main" id="{EB4E0CFE-266F-1DBF-0A34-79639803808A}"/>
                </a:ext>
              </a:extLst>
            </p:cNvPr>
            <p:cNvSpPr/>
            <p:nvPr/>
          </p:nvSpPr>
          <p:spPr>
            <a:xfrm>
              <a:off x="7145710" y="3554320"/>
              <a:ext cx="55266" cy="220093"/>
            </a:xfrm>
            <a:custGeom>
              <a:avLst/>
              <a:gdLst/>
              <a:ahLst/>
              <a:cxnLst/>
              <a:rect l="l" t="t" r="r" b="b"/>
              <a:pathLst>
                <a:path w="1764" h="7025" extrusionOk="0">
                  <a:moveTo>
                    <a:pt x="1763" y="0"/>
                  </a:moveTo>
                  <a:lnTo>
                    <a:pt x="1" y="881"/>
                  </a:lnTo>
                  <a:lnTo>
                    <a:pt x="1" y="7025"/>
                  </a:lnTo>
                  <a:lnTo>
                    <a:pt x="1763" y="6144"/>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2065;p30">
              <a:extLst>
                <a:ext uri="{FF2B5EF4-FFF2-40B4-BE49-F238E27FC236}">
                  <a16:creationId xmlns:a16="http://schemas.microsoft.com/office/drawing/2014/main" id="{4B1AE8D7-AB37-E930-FECF-1EE1B27C81BD}"/>
                </a:ext>
              </a:extLst>
            </p:cNvPr>
            <p:cNvSpPr/>
            <p:nvPr/>
          </p:nvSpPr>
          <p:spPr>
            <a:xfrm>
              <a:off x="7090883" y="3911666"/>
              <a:ext cx="110094" cy="55235"/>
            </a:xfrm>
            <a:custGeom>
              <a:avLst/>
              <a:gdLst/>
              <a:ahLst/>
              <a:cxnLst/>
              <a:rect l="l" t="t" r="r" b="b"/>
              <a:pathLst>
                <a:path w="3514" h="1763" extrusionOk="0">
                  <a:moveTo>
                    <a:pt x="1751" y="0"/>
                  </a:moveTo>
                  <a:lnTo>
                    <a:pt x="1" y="881"/>
                  </a:lnTo>
                  <a:lnTo>
                    <a:pt x="1751" y="1762"/>
                  </a:lnTo>
                  <a:lnTo>
                    <a:pt x="3513" y="881"/>
                  </a:lnTo>
                  <a:lnTo>
                    <a:pt x="1751" y="0"/>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2066;p30">
              <a:extLst>
                <a:ext uri="{FF2B5EF4-FFF2-40B4-BE49-F238E27FC236}">
                  <a16:creationId xmlns:a16="http://schemas.microsoft.com/office/drawing/2014/main" id="{48D9263C-E87B-FB1E-DCB5-56E9246FD194}"/>
                </a:ext>
              </a:extLst>
            </p:cNvPr>
            <p:cNvSpPr/>
            <p:nvPr/>
          </p:nvSpPr>
          <p:spPr>
            <a:xfrm>
              <a:off x="7090883" y="3746778"/>
              <a:ext cx="54859" cy="220125"/>
            </a:xfrm>
            <a:custGeom>
              <a:avLst/>
              <a:gdLst/>
              <a:ahLst/>
              <a:cxnLst/>
              <a:rect l="l" t="t" r="r" b="b"/>
              <a:pathLst>
                <a:path w="1751" h="7026" extrusionOk="0">
                  <a:moveTo>
                    <a:pt x="1" y="1"/>
                  </a:moveTo>
                  <a:lnTo>
                    <a:pt x="1" y="6144"/>
                  </a:lnTo>
                  <a:lnTo>
                    <a:pt x="1751" y="7025"/>
                  </a:lnTo>
                  <a:lnTo>
                    <a:pt x="1751" y="882"/>
                  </a:lnTo>
                  <a:lnTo>
                    <a:pt x="1" y="1"/>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2067;p30">
              <a:extLst>
                <a:ext uri="{FF2B5EF4-FFF2-40B4-BE49-F238E27FC236}">
                  <a16:creationId xmlns:a16="http://schemas.microsoft.com/office/drawing/2014/main" id="{74697F5C-9403-AEE2-456E-AAB1730106EC}"/>
                </a:ext>
              </a:extLst>
            </p:cNvPr>
            <p:cNvSpPr/>
            <p:nvPr/>
          </p:nvSpPr>
          <p:spPr>
            <a:xfrm>
              <a:off x="7145710" y="3746778"/>
              <a:ext cx="55266" cy="220125"/>
            </a:xfrm>
            <a:custGeom>
              <a:avLst/>
              <a:gdLst/>
              <a:ahLst/>
              <a:cxnLst/>
              <a:rect l="l" t="t" r="r" b="b"/>
              <a:pathLst>
                <a:path w="1764" h="7026" extrusionOk="0">
                  <a:moveTo>
                    <a:pt x="1763" y="1"/>
                  </a:moveTo>
                  <a:lnTo>
                    <a:pt x="1" y="882"/>
                  </a:lnTo>
                  <a:lnTo>
                    <a:pt x="1" y="7025"/>
                  </a:lnTo>
                  <a:lnTo>
                    <a:pt x="1763" y="6144"/>
                  </a:lnTo>
                  <a:lnTo>
                    <a:pt x="1763"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2068;p30">
              <a:extLst>
                <a:ext uri="{FF2B5EF4-FFF2-40B4-BE49-F238E27FC236}">
                  <a16:creationId xmlns:a16="http://schemas.microsoft.com/office/drawing/2014/main" id="{F214C6BC-F032-1095-99FF-9ED5331B6716}"/>
                </a:ext>
              </a:extLst>
            </p:cNvPr>
            <p:cNvSpPr/>
            <p:nvPr/>
          </p:nvSpPr>
          <p:spPr>
            <a:xfrm>
              <a:off x="7090883" y="3196973"/>
              <a:ext cx="54859" cy="384983"/>
            </a:xfrm>
            <a:custGeom>
              <a:avLst/>
              <a:gdLst/>
              <a:ahLst/>
              <a:cxnLst/>
              <a:rect l="l" t="t" r="r" b="b"/>
              <a:pathLst>
                <a:path w="1751" h="12288" extrusionOk="0">
                  <a:moveTo>
                    <a:pt x="1" y="0"/>
                  </a:moveTo>
                  <a:lnTo>
                    <a:pt x="1" y="11406"/>
                  </a:lnTo>
                  <a:lnTo>
                    <a:pt x="1751" y="12287"/>
                  </a:lnTo>
                  <a:lnTo>
                    <a:pt x="1751" y="881"/>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2069;p30">
              <a:extLst>
                <a:ext uri="{FF2B5EF4-FFF2-40B4-BE49-F238E27FC236}">
                  <a16:creationId xmlns:a16="http://schemas.microsoft.com/office/drawing/2014/main" id="{DE265933-D89B-072B-F82E-E03D28E107A4}"/>
                </a:ext>
              </a:extLst>
            </p:cNvPr>
            <p:cNvSpPr/>
            <p:nvPr/>
          </p:nvSpPr>
          <p:spPr>
            <a:xfrm>
              <a:off x="7145710" y="3196973"/>
              <a:ext cx="55266" cy="384983"/>
            </a:xfrm>
            <a:custGeom>
              <a:avLst/>
              <a:gdLst/>
              <a:ahLst/>
              <a:cxnLst/>
              <a:rect l="l" t="t" r="r" b="b"/>
              <a:pathLst>
                <a:path w="1764" h="12288" extrusionOk="0">
                  <a:moveTo>
                    <a:pt x="1763" y="0"/>
                  </a:moveTo>
                  <a:lnTo>
                    <a:pt x="1" y="881"/>
                  </a:lnTo>
                  <a:lnTo>
                    <a:pt x="1" y="12287"/>
                  </a:lnTo>
                  <a:lnTo>
                    <a:pt x="1763" y="11406"/>
                  </a:lnTo>
                  <a:lnTo>
                    <a:pt x="1763"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2070;p30">
              <a:extLst>
                <a:ext uri="{FF2B5EF4-FFF2-40B4-BE49-F238E27FC236}">
                  <a16:creationId xmlns:a16="http://schemas.microsoft.com/office/drawing/2014/main" id="{848C6EB8-9F95-24C5-BBD0-46631C0F437D}"/>
                </a:ext>
              </a:extLst>
            </p:cNvPr>
            <p:cNvSpPr/>
            <p:nvPr/>
          </p:nvSpPr>
          <p:spPr>
            <a:xfrm>
              <a:off x="7357969" y="3676662"/>
              <a:ext cx="195123" cy="97374"/>
            </a:xfrm>
            <a:custGeom>
              <a:avLst/>
              <a:gdLst/>
              <a:ahLst/>
              <a:cxnLst/>
              <a:rect l="l" t="t" r="r" b="b"/>
              <a:pathLst>
                <a:path w="6228" h="3108" extrusionOk="0">
                  <a:moveTo>
                    <a:pt x="1" y="1548"/>
                  </a:moveTo>
                  <a:lnTo>
                    <a:pt x="3120" y="0"/>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2071;p30">
              <a:extLst>
                <a:ext uri="{FF2B5EF4-FFF2-40B4-BE49-F238E27FC236}">
                  <a16:creationId xmlns:a16="http://schemas.microsoft.com/office/drawing/2014/main" id="{6EE127BB-05DF-4F91-29E3-7FB475FF5D87}"/>
                </a:ext>
              </a:extLst>
            </p:cNvPr>
            <p:cNvSpPr/>
            <p:nvPr/>
          </p:nvSpPr>
          <p:spPr>
            <a:xfrm>
              <a:off x="7357969" y="3433074"/>
              <a:ext cx="195123" cy="97405"/>
            </a:xfrm>
            <a:custGeom>
              <a:avLst/>
              <a:gdLst/>
              <a:ahLst/>
              <a:cxnLst/>
              <a:rect l="l" t="t" r="r" b="b"/>
              <a:pathLst>
                <a:path w="6228" h="3109" extrusionOk="0">
                  <a:moveTo>
                    <a:pt x="1" y="1548"/>
                  </a:moveTo>
                  <a:lnTo>
                    <a:pt x="3120" y="1"/>
                  </a:lnTo>
                  <a:lnTo>
                    <a:pt x="6228" y="1548"/>
                  </a:lnTo>
                  <a:lnTo>
                    <a:pt x="3120" y="3108"/>
                  </a:lnTo>
                  <a:close/>
                </a:path>
              </a:pathLst>
            </a:custGeom>
            <a:solidFill>
              <a:srgbClr val="2B2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2072;p30">
              <a:extLst>
                <a:ext uri="{FF2B5EF4-FFF2-40B4-BE49-F238E27FC236}">
                  <a16:creationId xmlns:a16="http://schemas.microsoft.com/office/drawing/2014/main" id="{AA748BEF-9CE1-19D9-6040-622EEDC3C6D6}"/>
                </a:ext>
              </a:extLst>
            </p:cNvPr>
            <p:cNvSpPr/>
            <p:nvPr/>
          </p:nvSpPr>
          <p:spPr>
            <a:xfrm>
              <a:off x="7357969" y="3043269"/>
              <a:ext cx="195123" cy="97405"/>
            </a:xfrm>
            <a:custGeom>
              <a:avLst/>
              <a:gdLst/>
              <a:ahLst/>
              <a:cxnLst/>
              <a:rect l="l" t="t" r="r" b="b"/>
              <a:pathLst>
                <a:path w="6228" h="3109" extrusionOk="0">
                  <a:moveTo>
                    <a:pt x="3120" y="1"/>
                  </a:moveTo>
                  <a:lnTo>
                    <a:pt x="1" y="1560"/>
                  </a:lnTo>
                  <a:lnTo>
                    <a:pt x="3120" y="3108"/>
                  </a:lnTo>
                  <a:lnTo>
                    <a:pt x="6228" y="1560"/>
                  </a:lnTo>
                  <a:lnTo>
                    <a:pt x="3120"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2073;p30">
              <a:extLst>
                <a:ext uri="{FF2B5EF4-FFF2-40B4-BE49-F238E27FC236}">
                  <a16:creationId xmlns:a16="http://schemas.microsoft.com/office/drawing/2014/main" id="{609E97B3-8CC0-7E2E-2293-D306F3F83527}"/>
                </a:ext>
              </a:extLst>
            </p:cNvPr>
            <p:cNvSpPr/>
            <p:nvPr/>
          </p:nvSpPr>
          <p:spPr>
            <a:xfrm>
              <a:off x="7357969" y="3481572"/>
              <a:ext cx="97750" cy="292466"/>
            </a:xfrm>
            <a:custGeom>
              <a:avLst/>
              <a:gdLst/>
              <a:ahLst/>
              <a:cxnLst/>
              <a:rect l="l" t="t" r="r" b="b"/>
              <a:pathLst>
                <a:path w="3120" h="9335" extrusionOk="0">
                  <a:moveTo>
                    <a:pt x="1" y="0"/>
                  </a:moveTo>
                  <a:lnTo>
                    <a:pt x="1" y="7775"/>
                  </a:lnTo>
                  <a:lnTo>
                    <a:pt x="3120" y="9335"/>
                  </a:lnTo>
                  <a:lnTo>
                    <a:pt x="3120" y="1560"/>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2074;p30">
              <a:extLst>
                <a:ext uri="{FF2B5EF4-FFF2-40B4-BE49-F238E27FC236}">
                  <a16:creationId xmlns:a16="http://schemas.microsoft.com/office/drawing/2014/main" id="{D5C6AFA7-F217-477C-51FE-CB34652AD0D9}"/>
                </a:ext>
              </a:extLst>
            </p:cNvPr>
            <p:cNvSpPr/>
            <p:nvPr/>
          </p:nvSpPr>
          <p:spPr>
            <a:xfrm>
              <a:off x="7455718" y="3481572"/>
              <a:ext cx="97374" cy="292466"/>
            </a:xfrm>
            <a:custGeom>
              <a:avLst/>
              <a:gdLst/>
              <a:ahLst/>
              <a:cxnLst/>
              <a:rect l="l" t="t" r="r" b="b"/>
              <a:pathLst>
                <a:path w="3108" h="9335" extrusionOk="0">
                  <a:moveTo>
                    <a:pt x="3108" y="0"/>
                  </a:moveTo>
                  <a:lnTo>
                    <a:pt x="0" y="1560"/>
                  </a:lnTo>
                  <a:lnTo>
                    <a:pt x="0" y="9335"/>
                  </a:lnTo>
                  <a:lnTo>
                    <a:pt x="3108" y="7775"/>
                  </a:lnTo>
                  <a:lnTo>
                    <a:pt x="3108"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2075;p30">
              <a:extLst>
                <a:ext uri="{FF2B5EF4-FFF2-40B4-BE49-F238E27FC236}">
                  <a16:creationId xmlns:a16="http://schemas.microsoft.com/office/drawing/2014/main" id="{C63E2197-1DB7-CC2B-B4AD-8DDA68D72BB6}"/>
                </a:ext>
              </a:extLst>
            </p:cNvPr>
            <p:cNvSpPr/>
            <p:nvPr/>
          </p:nvSpPr>
          <p:spPr>
            <a:xfrm>
              <a:off x="7357969" y="3822502"/>
              <a:ext cx="195123" cy="97781"/>
            </a:xfrm>
            <a:custGeom>
              <a:avLst/>
              <a:gdLst/>
              <a:ahLst/>
              <a:cxnLst/>
              <a:rect l="l" t="t" r="r" b="b"/>
              <a:pathLst>
                <a:path w="6228" h="3121" extrusionOk="0">
                  <a:moveTo>
                    <a:pt x="3120" y="1"/>
                  </a:moveTo>
                  <a:lnTo>
                    <a:pt x="1" y="1560"/>
                  </a:lnTo>
                  <a:lnTo>
                    <a:pt x="3120" y="3120"/>
                  </a:lnTo>
                  <a:lnTo>
                    <a:pt x="6228" y="1560"/>
                  </a:lnTo>
                  <a:lnTo>
                    <a:pt x="3120" y="1"/>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2076;p30">
              <a:extLst>
                <a:ext uri="{FF2B5EF4-FFF2-40B4-BE49-F238E27FC236}">
                  <a16:creationId xmlns:a16="http://schemas.microsoft.com/office/drawing/2014/main" id="{109CB8EC-49E0-8E61-5E45-E5CA42E64F4C}"/>
                </a:ext>
              </a:extLst>
            </p:cNvPr>
            <p:cNvSpPr/>
            <p:nvPr/>
          </p:nvSpPr>
          <p:spPr>
            <a:xfrm>
              <a:off x="7357969" y="3725161"/>
              <a:ext cx="97750" cy="195123"/>
            </a:xfrm>
            <a:custGeom>
              <a:avLst/>
              <a:gdLst/>
              <a:ahLst/>
              <a:cxnLst/>
              <a:rect l="l" t="t" r="r" b="b"/>
              <a:pathLst>
                <a:path w="3120" h="6228" extrusionOk="0">
                  <a:moveTo>
                    <a:pt x="1" y="0"/>
                  </a:moveTo>
                  <a:lnTo>
                    <a:pt x="1" y="4667"/>
                  </a:lnTo>
                  <a:lnTo>
                    <a:pt x="3120" y="6227"/>
                  </a:lnTo>
                  <a:lnTo>
                    <a:pt x="3120" y="1560"/>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2077;p30">
              <a:extLst>
                <a:ext uri="{FF2B5EF4-FFF2-40B4-BE49-F238E27FC236}">
                  <a16:creationId xmlns:a16="http://schemas.microsoft.com/office/drawing/2014/main" id="{B5B52F8F-CC5C-AB61-16F3-F04C76FF084A}"/>
                </a:ext>
              </a:extLst>
            </p:cNvPr>
            <p:cNvSpPr/>
            <p:nvPr/>
          </p:nvSpPr>
          <p:spPr>
            <a:xfrm>
              <a:off x="7455718" y="3725161"/>
              <a:ext cx="97374" cy="195123"/>
            </a:xfrm>
            <a:custGeom>
              <a:avLst/>
              <a:gdLst/>
              <a:ahLst/>
              <a:cxnLst/>
              <a:rect l="l" t="t" r="r" b="b"/>
              <a:pathLst>
                <a:path w="3108" h="6228" extrusionOk="0">
                  <a:moveTo>
                    <a:pt x="3108" y="0"/>
                  </a:moveTo>
                  <a:lnTo>
                    <a:pt x="0" y="1560"/>
                  </a:lnTo>
                  <a:lnTo>
                    <a:pt x="0" y="6227"/>
                  </a:lnTo>
                  <a:lnTo>
                    <a:pt x="3108" y="4667"/>
                  </a:lnTo>
                  <a:lnTo>
                    <a:pt x="3108"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2078;p30">
              <a:extLst>
                <a:ext uri="{FF2B5EF4-FFF2-40B4-BE49-F238E27FC236}">
                  <a16:creationId xmlns:a16="http://schemas.microsoft.com/office/drawing/2014/main" id="{D63F2384-0267-10FA-F4E6-4248591D2049}"/>
                </a:ext>
              </a:extLst>
            </p:cNvPr>
            <p:cNvSpPr/>
            <p:nvPr/>
          </p:nvSpPr>
          <p:spPr>
            <a:xfrm>
              <a:off x="7357969" y="3092144"/>
              <a:ext cx="97750" cy="438338"/>
            </a:xfrm>
            <a:custGeom>
              <a:avLst/>
              <a:gdLst/>
              <a:ahLst/>
              <a:cxnLst/>
              <a:rect l="l" t="t" r="r" b="b"/>
              <a:pathLst>
                <a:path w="3120" h="13991" extrusionOk="0">
                  <a:moveTo>
                    <a:pt x="1" y="0"/>
                  </a:moveTo>
                  <a:lnTo>
                    <a:pt x="1" y="12430"/>
                  </a:lnTo>
                  <a:lnTo>
                    <a:pt x="3120" y="13990"/>
                  </a:lnTo>
                  <a:lnTo>
                    <a:pt x="3120" y="1548"/>
                  </a:lnTo>
                  <a:lnTo>
                    <a:pt x="1" y="0"/>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2079;p30">
              <a:extLst>
                <a:ext uri="{FF2B5EF4-FFF2-40B4-BE49-F238E27FC236}">
                  <a16:creationId xmlns:a16="http://schemas.microsoft.com/office/drawing/2014/main" id="{7A225972-1FDF-AE69-EB6F-53DC67697A88}"/>
                </a:ext>
              </a:extLst>
            </p:cNvPr>
            <p:cNvSpPr/>
            <p:nvPr/>
          </p:nvSpPr>
          <p:spPr>
            <a:xfrm>
              <a:off x="7455718" y="3092144"/>
              <a:ext cx="97374" cy="438338"/>
            </a:xfrm>
            <a:custGeom>
              <a:avLst/>
              <a:gdLst/>
              <a:ahLst/>
              <a:cxnLst/>
              <a:rect l="l" t="t" r="r" b="b"/>
              <a:pathLst>
                <a:path w="3108" h="13991" extrusionOk="0">
                  <a:moveTo>
                    <a:pt x="3108" y="0"/>
                  </a:moveTo>
                  <a:lnTo>
                    <a:pt x="0" y="1548"/>
                  </a:lnTo>
                  <a:lnTo>
                    <a:pt x="0" y="13990"/>
                  </a:lnTo>
                  <a:lnTo>
                    <a:pt x="3108" y="12430"/>
                  </a:lnTo>
                  <a:lnTo>
                    <a:pt x="310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2080;p30">
              <a:extLst>
                <a:ext uri="{FF2B5EF4-FFF2-40B4-BE49-F238E27FC236}">
                  <a16:creationId xmlns:a16="http://schemas.microsoft.com/office/drawing/2014/main" id="{1813960C-AB85-EB78-3314-80B5095D2397}"/>
                </a:ext>
              </a:extLst>
            </p:cNvPr>
            <p:cNvSpPr/>
            <p:nvPr/>
          </p:nvSpPr>
          <p:spPr>
            <a:xfrm>
              <a:off x="7640721" y="3581921"/>
              <a:ext cx="110062" cy="54859"/>
            </a:xfrm>
            <a:custGeom>
              <a:avLst/>
              <a:gdLst/>
              <a:ahLst/>
              <a:cxnLst/>
              <a:rect l="l" t="t" r="r" b="b"/>
              <a:pathLst>
                <a:path w="3513" h="1751" extrusionOk="0">
                  <a:moveTo>
                    <a:pt x="1751" y="0"/>
                  </a:moveTo>
                  <a:lnTo>
                    <a:pt x="1" y="881"/>
                  </a:lnTo>
                  <a:lnTo>
                    <a:pt x="1751" y="1750"/>
                  </a:lnTo>
                  <a:lnTo>
                    <a:pt x="3513" y="881"/>
                  </a:lnTo>
                  <a:lnTo>
                    <a:pt x="1751" y="0"/>
                  </a:lnTo>
                  <a:close/>
                </a:path>
              </a:pathLst>
            </a:custGeom>
            <a:solidFill>
              <a:srgbClr val="965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2081;p30">
              <a:extLst>
                <a:ext uri="{FF2B5EF4-FFF2-40B4-BE49-F238E27FC236}">
                  <a16:creationId xmlns:a16="http://schemas.microsoft.com/office/drawing/2014/main" id="{1ED71E35-160B-E94A-C09D-CE5A75EC4BEA}"/>
                </a:ext>
              </a:extLst>
            </p:cNvPr>
            <p:cNvSpPr/>
            <p:nvPr/>
          </p:nvSpPr>
          <p:spPr>
            <a:xfrm>
              <a:off x="7640721" y="3499461"/>
              <a:ext cx="110062" cy="54890"/>
            </a:xfrm>
            <a:custGeom>
              <a:avLst/>
              <a:gdLst/>
              <a:ahLst/>
              <a:cxnLst/>
              <a:rect l="l" t="t" r="r" b="b"/>
              <a:pathLst>
                <a:path w="3513" h="1752" extrusionOk="0">
                  <a:moveTo>
                    <a:pt x="1751" y="1"/>
                  </a:moveTo>
                  <a:lnTo>
                    <a:pt x="1" y="870"/>
                  </a:lnTo>
                  <a:lnTo>
                    <a:pt x="1751" y="1751"/>
                  </a:lnTo>
                  <a:lnTo>
                    <a:pt x="3513" y="870"/>
                  </a:lnTo>
                  <a:lnTo>
                    <a:pt x="1751" y="1"/>
                  </a:lnTo>
                  <a:close/>
                </a:path>
              </a:pathLst>
            </a:custGeom>
            <a:solidFill>
              <a:srgbClr val="E8B0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2082;p30">
              <a:extLst>
                <a:ext uri="{FF2B5EF4-FFF2-40B4-BE49-F238E27FC236}">
                  <a16:creationId xmlns:a16="http://schemas.microsoft.com/office/drawing/2014/main" id="{6E06C51D-0F25-C0F2-58B3-DDDCF35E90C6}"/>
                </a:ext>
              </a:extLst>
            </p:cNvPr>
            <p:cNvSpPr/>
            <p:nvPr/>
          </p:nvSpPr>
          <p:spPr>
            <a:xfrm>
              <a:off x="7640721" y="3334228"/>
              <a:ext cx="110062" cy="55235"/>
            </a:xfrm>
            <a:custGeom>
              <a:avLst/>
              <a:gdLst/>
              <a:ahLst/>
              <a:cxnLst/>
              <a:rect l="l" t="t" r="r" b="b"/>
              <a:pathLst>
                <a:path w="3513" h="1763" extrusionOk="0">
                  <a:moveTo>
                    <a:pt x="1751" y="1"/>
                  </a:moveTo>
                  <a:lnTo>
                    <a:pt x="1" y="882"/>
                  </a:lnTo>
                  <a:lnTo>
                    <a:pt x="1751" y="1763"/>
                  </a:lnTo>
                  <a:lnTo>
                    <a:pt x="3513" y="882"/>
                  </a:lnTo>
                  <a:lnTo>
                    <a:pt x="1751"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2083;p30">
              <a:extLst>
                <a:ext uri="{FF2B5EF4-FFF2-40B4-BE49-F238E27FC236}">
                  <a16:creationId xmlns:a16="http://schemas.microsoft.com/office/drawing/2014/main" id="{1AD9809C-F15D-AC65-DAD0-EB5DE0201666}"/>
                </a:ext>
              </a:extLst>
            </p:cNvPr>
            <p:cNvSpPr/>
            <p:nvPr/>
          </p:nvSpPr>
          <p:spPr>
            <a:xfrm>
              <a:off x="7640721" y="3526718"/>
              <a:ext cx="54859" cy="110062"/>
            </a:xfrm>
            <a:custGeom>
              <a:avLst/>
              <a:gdLst/>
              <a:ahLst/>
              <a:cxnLst/>
              <a:rect l="l" t="t" r="r" b="b"/>
              <a:pathLst>
                <a:path w="1751" h="3513" extrusionOk="0">
                  <a:moveTo>
                    <a:pt x="1" y="0"/>
                  </a:moveTo>
                  <a:lnTo>
                    <a:pt x="1" y="2643"/>
                  </a:lnTo>
                  <a:lnTo>
                    <a:pt x="1751" y="3512"/>
                  </a:lnTo>
                  <a:lnTo>
                    <a:pt x="1751" y="881"/>
                  </a:lnTo>
                  <a:lnTo>
                    <a:pt x="1" y="0"/>
                  </a:lnTo>
                  <a:close/>
                </a:path>
              </a:pathLst>
            </a:custGeom>
            <a:gradFill>
              <a:gsLst>
                <a:gs pos="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2084;p30">
              <a:extLst>
                <a:ext uri="{FF2B5EF4-FFF2-40B4-BE49-F238E27FC236}">
                  <a16:creationId xmlns:a16="http://schemas.microsoft.com/office/drawing/2014/main" id="{559E952B-F2A6-34CE-1523-A833F6FE1406}"/>
                </a:ext>
              </a:extLst>
            </p:cNvPr>
            <p:cNvSpPr/>
            <p:nvPr/>
          </p:nvSpPr>
          <p:spPr>
            <a:xfrm>
              <a:off x="7695548" y="3526718"/>
              <a:ext cx="55235" cy="110062"/>
            </a:xfrm>
            <a:custGeom>
              <a:avLst/>
              <a:gdLst/>
              <a:ahLst/>
              <a:cxnLst/>
              <a:rect l="l" t="t" r="r" b="b"/>
              <a:pathLst>
                <a:path w="1763" h="3513" extrusionOk="0">
                  <a:moveTo>
                    <a:pt x="1763" y="0"/>
                  </a:moveTo>
                  <a:lnTo>
                    <a:pt x="1" y="881"/>
                  </a:lnTo>
                  <a:lnTo>
                    <a:pt x="1" y="3512"/>
                  </a:lnTo>
                  <a:lnTo>
                    <a:pt x="1763" y="2643"/>
                  </a:lnTo>
                  <a:lnTo>
                    <a:pt x="1763"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2085;p30">
              <a:extLst>
                <a:ext uri="{FF2B5EF4-FFF2-40B4-BE49-F238E27FC236}">
                  <a16:creationId xmlns:a16="http://schemas.microsoft.com/office/drawing/2014/main" id="{BD90B1AA-B42D-F9D9-6558-0400DD1355E0}"/>
                </a:ext>
              </a:extLst>
            </p:cNvPr>
            <p:cNvSpPr/>
            <p:nvPr/>
          </p:nvSpPr>
          <p:spPr>
            <a:xfrm>
              <a:off x="7640721" y="3636748"/>
              <a:ext cx="110062" cy="55235"/>
            </a:xfrm>
            <a:custGeom>
              <a:avLst/>
              <a:gdLst/>
              <a:ahLst/>
              <a:cxnLst/>
              <a:rect l="l" t="t" r="r" b="b"/>
              <a:pathLst>
                <a:path w="3513" h="1763" extrusionOk="0">
                  <a:moveTo>
                    <a:pt x="1751" y="0"/>
                  </a:moveTo>
                  <a:lnTo>
                    <a:pt x="1" y="882"/>
                  </a:lnTo>
                  <a:lnTo>
                    <a:pt x="1751" y="1763"/>
                  </a:lnTo>
                  <a:lnTo>
                    <a:pt x="3513" y="882"/>
                  </a:lnTo>
                  <a:lnTo>
                    <a:pt x="1751" y="0"/>
                  </a:lnTo>
                  <a:close/>
                </a:path>
              </a:pathLst>
            </a:custGeom>
            <a:solidFill>
              <a:srgbClr val="9D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2086;p30">
              <a:extLst>
                <a:ext uri="{FF2B5EF4-FFF2-40B4-BE49-F238E27FC236}">
                  <a16:creationId xmlns:a16="http://schemas.microsoft.com/office/drawing/2014/main" id="{0CABC03B-E8DE-B13D-91A8-2239DAA0DB01}"/>
                </a:ext>
              </a:extLst>
            </p:cNvPr>
            <p:cNvSpPr/>
            <p:nvPr/>
          </p:nvSpPr>
          <p:spPr>
            <a:xfrm>
              <a:off x="7640721" y="3609523"/>
              <a:ext cx="54859" cy="82461"/>
            </a:xfrm>
            <a:custGeom>
              <a:avLst/>
              <a:gdLst/>
              <a:ahLst/>
              <a:cxnLst/>
              <a:rect l="l" t="t" r="r" b="b"/>
              <a:pathLst>
                <a:path w="1751" h="2632" extrusionOk="0">
                  <a:moveTo>
                    <a:pt x="1" y="0"/>
                  </a:moveTo>
                  <a:lnTo>
                    <a:pt x="1" y="1751"/>
                  </a:lnTo>
                  <a:lnTo>
                    <a:pt x="1751" y="2632"/>
                  </a:lnTo>
                  <a:lnTo>
                    <a:pt x="1751" y="869"/>
                  </a:lnTo>
                  <a:lnTo>
                    <a:pt x="1" y="0"/>
                  </a:ln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2087;p30">
              <a:extLst>
                <a:ext uri="{FF2B5EF4-FFF2-40B4-BE49-F238E27FC236}">
                  <a16:creationId xmlns:a16="http://schemas.microsoft.com/office/drawing/2014/main" id="{E7BFEF94-9284-7B1A-E66B-83FE1934B452}"/>
                </a:ext>
              </a:extLst>
            </p:cNvPr>
            <p:cNvSpPr/>
            <p:nvPr/>
          </p:nvSpPr>
          <p:spPr>
            <a:xfrm>
              <a:off x="7695548" y="3609523"/>
              <a:ext cx="55235" cy="82461"/>
            </a:xfrm>
            <a:custGeom>
              <a:avLst/>
              <a:gdLst/>
              <a:ahLst/>
              <a:cxnLst/>
              <a:rect l="l" t="t" r="r" b="b"/>
              <a:pathLst>
                <a:path w="1763" h="2632" extrusionOk="0">
                  <a:moveTo>
                    <a:pt x="1763" y="0"/>
                  </a:moveTo>
                  <a:lnTo>
                    <a:pt x="1" y="869"/>
                  </a:lnTo>
                  <a:lnTo>
                    <a:pt x="1" y="2632"/>
                  </a:lnTo>
                  <a:lnTo>
                    <a:pt x="1763" y="1751"/>
                  </a:lnTo>
                  <a:lnTo>
                    <a:pt x="1763"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2088;p30">
              <a:extLst>
                <a:ext uri="{FF2B5EF4-FFF2-40B4-BE49-F238E27FC236}">
                  <a16:creationId xmlns:a16="http://schemas.microsoft.com/office/drawing/2014/main" id="{7AC1AE97-04BD-3F43-7801-00FF27DAA9E5}"/>
                </a:ext>
              </a:extLst>
            </p:cNvPr>
            <p:cNvSpPr/>
            <p:nvPr/>
          </p:nvSpPr>
          <p:spPr>
            <a:xfrm>
              <a:off x="7640721" y="3361830"/>
              <a:ext cx="54859" cy="192523"/>
            </a:xfrm>
            <a:custGeom>
              <a:avLst/>
              <a:gdLst/>
              <a:ahLst/>
              <a:cxnLst/>
              <a:rect l="l" t="t" r="r" b="b"/>
              <a:pathLst>
                <a:path w="1751" h="6145" extrusionOk="0">
                  <a:moveTo>
                    <a:pt x="1" y="1"/>
                  </a:moveTo>
                  <a:lnTo>
                    <a:pt x="1" y="5263"/>
                  </a:lnTo>
                  <a:lnTo>
                    <a:pt x="1751" y="6144"/>
                  </a:lnTo>
                  <a:lnTo>
                    <a:pt x="1751" y="882"/>
                  </a:lnTo>
                  <a:lnTo>
                    <a:pt x="1" y="1"/>
                  </a:lnTo>
                  <a:close/>
                </a:path>
              </a:pathLst>
            </a:custGeom>
            <a:gradFill>
              <a:gsLst>
                <a:gs pos="0">
                  <a:schemeClr val="accent3"/>
                </a:gs>
                <a:gs pos="100000">
                  <a:srgbClr val="F587E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2089;p30">
              <a:extLst>
                <a:ext uri="{FF2B5EF4-FFF2-40B4-BE49-F238E27FC236}">
                  <a16:creationId xmlns:a16="http://schemas.microsoft.com/office/drawing/2014/main" id="{F85F1921-70EB-4622-902A-7BB7E02E850E}"/>
                </a:ext>
              </a:extLst>
            </p:cNvPr>
            <p:cNvSpPr/>
            <p:nvPr/>
          </p:nvSpPr>
          <p:spPr>
            <a:xfrm>
              <a:off x="7695548" y="3361830"/>
              <a:ext cx="55235" cy="192523"/>
            </a:xfrm>
            <a:custGeom>
              <a:avLst/>
              <a:gdLst/>
              <a:ahLst/>
              <a:cxnLst/>
              <a:rect l="l" t="t" r="r" b="b"/>
              <a:pathLst>
                <a:path w="1763" h="6145" extrusionOk="0">
                  <a:moveTo>
                    <a:pt x="1763" y="1"/>
                  </a:moveTo>
                  <a:lnTo>
                    <a:pt x="1" y="882"/>
                  </a:lnTo>
                  <a:lnTo>
                    <a:pt x="1" y="6144"/>
                  </a:lnTo>
                  <a:lnTo>
                    <a:pt x="1763" y="5263"/>
                  </a:lnTo>
                  <a:lnTo>
                    <a:pt x="1763"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2090;p30">
              <a:extLst>
                <a:ext uri="{FF2B5EF4-FFF2-40B4-BE49-F238E27FC236}">
                  <a16:creationId xmlns:a16="http://schemas.microsoft.com/office/drawing/2014/main" id="{FDAF84BE-DFD4-3DE1-0DC2-50BC24B6C3B0}"/>
                </a:ext>
              </a:extLst>
            </p:cNvPr>
            <p:cNvSpPr/>
            <p:nvPr/>
          </p:nvSpPr>
          <p:spPr>
            <a:xfrm>
              <a:off x="7145710" y="3939268"/>
              <a:ext cx="277584" cy="139168"/>
            </a:xfrm>
            <a:custGeom>
              <a:avLst/>
              <a:gdLst/>
              <a:ahLst/>
              <a:cxnLst/>
              <a:rect l="l" t="t" r="r" b="b"/>
              <a:pathLst>
                <a:path w="8860" h="4442" extrusionOk="0">
                  <a:moveTo>
                    <a:pt x="1" y="881"/>
                  </a:moveTo>
                  <a:lnTo>
                    <a:pt x="1763" y="0"/>
                  </a:lnTo>
                  <a:lnTo>
                    <a:pt x="8859" y="3560"/>
                  </a:lnTo>
                  <a:lnTo>
                    <a:pt x="7097" y="4441"/>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2091;p30">
              <a:extLst>
                <a:ext uri="{FF2B5EF4-FFF2-40B4-BE49-F238E27FC236}">
                  <a16:creationId xmlns:a16="http://schemas.microsoft.com/office/drawing/2014/main" id="{FC9A9B7E-1CA3-12CF-E861-E9094F4CDD39}"/>
                </a:ext>
              </a:extLst>
            </p:cNvPr>
            <p:cNvSpPr/>
            <p:nvPr/>
          </p:nvSpPr>
          <p:spPr>
            <a:xfrm>
              <a:off x="7455718" y="3871376"/>
              <a:ext cx="318939" cy="155585"/>
            </a:xfrm>
            <a:custGeom>
              <a:avLst/>
              <a:gdLst/>
              <a:ahLst/>
              <a:cxnLst/>
              <a:rect l="l" t="t" r="r" b="b"/>
              <a:pathLst>
                <a:path w="10180" h="4966" extrusionOk="0">
                  <a:moveTo>
                    <a:pt x="0" y="1560"/>
                  </a:moveTo>
                  <a:lnTo>
                    <a:pt x="3108" y="0"/>
                  </a:lnTo>
                  <a:lnTo>
                    <a:pt x="10180" y="3406"/>
                  </a:lnTo>
                  <a:lnTo>
                    <a:pt x="7072" y="4965"/>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2092;p30">
              <a:extLst>
                <a:ext uri="{FF2B5EF4-FFF2-40B4-BE49-F238E27FC236}">
                  <a16:creationId xmlns:a16="http://schemas.microsoft.com/office/drawing/2014/main" id="{A34697A3-34FD-F762-40FB-D95916E4B9AD}"/>
                </a:ext>
              </a:extLst>
            </p:cNvPr>
            <p:cNvSpPr/>
            <p:nvPr/>
          </p:nvSpPr>
          <p:spPr>
            <a:xfrm>
              <a:off x="7695548" y="3664350"/>
              <a:ext cx="258911" cy="123879"/>
            </a:xfrm>
            <a:custGeom>
              <a:avLst/>
              <a:gdLst/>
              <a:ahLst/>
              <a:cxnLst/>
              <a:rect l="l" t="t" r="r" b="b"/>
              <a:pathLst>
                <a:path w="8264" h="3954" extrusionOk="0">
                  <a:moveTo>
                    <a:pt x="1" y="882"/>
                  </a:moveTo>
                  <a:lnTo>
                    <a:pt x="1763" y="1"/>
                  </a:lnTo>
                  <a:lnTo>
                    <a:pt x="8264" y="3084"/>
                  </a:lnTo>
                  <a:lnTo>
                    <a:pt x="6502" y="3953"/>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2093;p30">
              <a:extLst>
                <a:ext uri="{FF2B5EF4-FFF2-40B4-BE49-F238E27FC236}">
                  <a16:creationId xmlns:a16="http://schemas.microsoft.com/office/drawing/2014/main" id="{9BAFAAF5-CF82-D35B-247A-EA54BC471816}"/>
                </a:ext>
              </a:extLst>
            </p:cNvPr>
            <p:cNvGrpSpPr/>
            <p:nvPr/>
          </p:nvGrpSpPr>
          <p:grpSpPr>
            <a:xfrm>
              <a:off x="6442393" y="959866"/>
              <a:ext cx="1070613" cy="981751"/>
              <a:chOff x="4490263" y="2648600"/>
              <a:chExt cx="1265350" cy="1160325"/>
            </a:xfrm>
          </p:grpSpPr>
          <p:sp>
            <p:nvSpPr>
              <p:cNvPr id="1532" name="Google Shape;2094;p30">
                <a:extLst>
                  <a:ext uri="{FF2B5EF4-FFF2-40B4-BE49-F238E27FC236}">
                    <a16:creationId xmlns:a16="http://schemas.microsoft.com/office/drawing/2014/main" id="{35CC1366-5638-37B4-BA28-1EB22315BDF4}"/>
                  </a:ext>
                </a:extLst>
              </p:cNvPr>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2095;p30">
                <a:extLst>
                  <a:ext uri="{FF2B5EF4-FFF2-40B4-BE49-F238E27FC236}">
                    <a16:creationId xmlns:a16="http://schemas.microsoft.com/office/drawing/2014/main" id="{0DEA4532-D32D-05F1-EFA2-DF3C2534FDC0}"/>
                  </a:ext>
                </a:extLst>
              </p:cNvPr>
              <p:cNvSpPr/>
              <p:nvPr/>
            </p:nvSpPr>
            <p:spPr>
              <a:xfrm>
                <a:off x="4752488" y="2648600"/>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2096;p30">
                <a:extLst>
                  <a:ext uri="{FF2B5EF4-FFF2-40B4-BE49-F238E27FC236}">
                    <a16:creationId xmlns:a16="http://schemas.microsoft.com/office/drawing/2014/main" id="{70AF4B35-0433-7CE9-B577-1B2976A7BE12}"/>
                  </a:ext>
                </a:extLst>
              </p:cNvPr>
              <p:cNvSpPr/>
              <p:nvPr/>
            </p:nvSpPr>
            <p:spPr>
              <a:xfrm>
                <a:off x="5117413" y="2973650"/>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2097;p30">
                <a:extLst>
                  <a:ext uri="{FF2B5EF4-FFF2-40B4-BE49-F238E27FC236}">
                    <a16:creationId xmlns:a16="http://schemas.microsoft.com/office/drawing/2014/main" id="{7628706E-AADF-67F8-27FE-8FDB543477E8}"/>
                  </a:ext>
                </a:extLst>
              </p:cNvPr>
              <p:cNvSpPr/>
              <p:nvPr/>
            </p:nvSpPr>
            <p:spPr>
              <a:xfrm>
                <a:off x="5331738" y="3307925"/>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2098;p30">
                <a:extLst>
                  <a:ext uri="{FF2B5EF4-FFF2-40B4-BE49-F238E27FC236}">
                    <a16:creationId xmlns:a16="http://schemas.microsoft.com/office/drawing/2014/main" id="{36880C86-2F53-555B-42B5-37C1F9D0AF35}"/>
                  </a:ext>
                </a:extLst>
              </p:cNvPr>
              <p:cNvSpPr/>
              <p:nvPr/>
            </p:nvSpPr>
            <p:spPr>
              <a:xfrm>
                <a:off x="4490263" y="2787600"/>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2099;p30">
              <a:extLst>
                <a:ext uri="{FF2B5EF4-FFF2-40B4-BE49-F238E27FC236}">
                  <a16:creationId xmlns:a16="http://schemas.microsoft.com/office/drawing/2014/main" id="{7C4B28FF-B540-D830-14B3-211A9D404E7D}"/>
                </a:ext>
              </a:extLst>
            </p:cNvPr>
            <p:cNvGrpSpPr/>
            <p:nvPr/>
          </p:nvGrpSpPr>
          <p:grpSpPr>
            <a:xfrm>
              <a:off x="6179624" y="2401670"/>
              <a:ext cx="195129" cy="225349"/>
              <a:chOff x="3669150" y="2223718"/>
              <a:chExt cx="436237" cy="503799"/>
            </a:xfrm>
          </p:grpSpPr>
          <p:sp>
            <p:nvSpPr>
              <p:cNvPr id="1529" name="Google Shape;2100;p30">
                <a:extLst>
                  <a:ext uri="{FF2B5EF4-FFF2-40B4-BE49-F238E27FC236}">
                    <a16:creationId xmlns:a16="http://schemas.microsoft.com/office/drawing/2014/main" id="{AF91550B-80E8-7748-DE8C-26123D697776}"/>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2101;p30">
                <a:extLst>
                  <a:ext uri="{FF2B5EF4-FFF2-40B4-BE49-F238E27FC236}">
                    <a16:creationId xmlns:a16="http://schemas.microsoft.com/office/drawing/2014/main" id="{C523E670-C62E-0395-7945-B1437CE07EE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2102;p30">
                <a:extLst>
                  <a:ext uri="{FF2B5EF4-FFF2-40B4-BE49-F238E27FC236}">
                    <a16:creationId xmlns:a16="http://schemas.microsoft.com/office/drawing/2014/main" id="{5F7ED6D6-79EF-15D5-2D65-2DD062F97A93}"/>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2103;p30">
              <a:extLst>
                <a:ext uri="{FF2B5EF4-FFF2-40B4-BE49-F238E27FC236}">
                  <a16:creationId xmlns:a16="http://schemas.microsoft.com/office/drawing/2014/main" id="{A8DAEA76-AF6A-E08F-7EB6-FA0BBA54B1B9}"/>
                </a:ext>
              </a:extLst>
            </p:cNvPr>
            <p:cNvGrpSpPr/>
            <p:nvPr/>
          </p:nvGrpSpPr>
          <p:grpSpPr>
            <a:xfrm>
              <a:off x="5732749" y="2655655"/>
              <a:ext cx="195129" cy="225349"/>
              <a:chOff x="3669150" y="2223718"/>
              <a:chExt cx="436237" cy="503799"/>
            </a:xfrm>
          </p:grpSpPr>
          <p:sp>
            <p:nvSpPr>
              <p:cNvPr id="1526" name="Google Shape;2104;p30">
                <a:extLst>
                  <a:ext uri="{FF2B5EF4-FFF2-40B4-BE49-F238E27FC236}">
                    <a16:creationId xmlns:a16="http://schemas.microsoft.com/office/drawing/2014/main" id="{614062FE-FFA6-4BAF-D9A6-D947558CA2F0}"/>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2105;p30">
                <a:extLst>
                  <a:ext uri="{FF2B5EF4-FFF2-40B4-BE49-F238E27FC236}">
                    <a16:creationId xmlns:a16="http://schemas.microsoft.com/office/drawing/2014/main" id="{04B4DC41-3D67-973B-839C-2ED4078853CD}"/>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2106;p30">
                <a:extLst>
                  <a:ext uri="{FF2B5EF4-FFF2-40B4-BE49-F238E27FC236}">
                    <a16:creationId xmlns:a16="http://schemas.microsoft.com/office/drawing/2014/main" id="{912996E2-7E03-CFB0-61E0-B4C7985B495C}"/>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2107;p30">
              <a:extLst>
                <a:ext uri="{FF2B5EF4-FFF2-40B4-BE49-F238E27FC236}">
                  <a16:creationId xmlns:a16="http://schemas.microsoft.com/office/drawing/2014/main" id="{B1B0EF4B-35A6-2EAE-B76E-DB1C11911FFF}"/>
                </a:ext>
              </a:extLst>
            </p:cNvPr>
            <p:cNvGrpSpPr/>
            <p:nvPr/>
          </p:nvGrpSpPr>
          <p:grpSpPr>
            <a:xfrm>
              <a:off x="6002016" y="2499062"/>
              <a:ext cx="195129" cy="225349"/>
              <a:chOff x="3669150" y="2223718"/>
              <a:chExt cx="436237" cy="503799"/>
            </a:xfrm>
          </p:grpSpPr>
          <p:sp>
            <p:nvSpPr>
              <p:cNvPr id="1523" name="Google Shape;2108;p30">
                <a:extLst>
                  <a:ext uri="{FF2B5EF4-FFF2-40B4-BE49-F238E27FC236}">
                    <a16:creationId xmlns:a16="http://schemas.microsoft.com/office/drawing/2014/main" id="{2C7116D0-51B1-B940-3BC2-A09AFAE19855}"/>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2109;p30">
                <a:extLst>
                  <a:ext uri="{FF2B5EF4-FFF2-40B4-BE49-F238E27FC236}">
                    <a16:creationId xmlns:a16="http://schemas.microsoft.com/office/drawing/2014/main" id="{67CD7770-22BA-D733-4041-0297AF1DF83E}"/>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2110;p30">
                <a:extLst>
                  <a:ext uri="{FF2B5EF4-FFF2-40B4-BE49-F238E27FC236}">
                    <a16:creationId xmlns:a16="http://schemas.microsoft.com/office/drawing/2014/main" id="{FCB2AABA-ACF3-1DAC-A397-D58F7A7C1A4F}"/>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2111;p30">
              <a:extLst>
                <a:ext uri="{FF2B5EF4-FFF2-40B4-BE49-F238E27FC236}">
                  <a16:creationId xmlns:a16="http://schemas.microsoft.com/office/drawing/2014/main" id="{6D471D19-15E9-3571-EA5A-1238DDFFE504}"/>
                </a:ext>
              </a:extLst>
            </p:cNvPr>
            <p:cNvGrpSpPr/>
            <p:nvPr/>
          </p:nvGrpSpPr>
          <p:grpSpPr>
            <a:xfrm>
              <a:off x="5291599" y="3513868"/>
              <a:ext cx="195129" cy="225349"/>
              <a:chOff x="3669150" y="2223718"/>
              <a:chExt cx="436237" cy="503799"/>
            </a:xfrm>
          </p:grpSpPr>
          <p:sp>
            <p:nvSpPr>
              <p:cNvPr id="1520" name="Google Shape;2112;p30">
                <a:extLst>
                  <a:ext uri="{FF2B5EF4-FFF2-40B4-BE49-F238E27FC236}">
                    <a16:creationId xmlns:a16="http://schemas.microsoft.com/office/drawing/2014/main" id="{0CD2F3C1-A372-A8BF-4490-8FE548B275D7}"/>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2113;p30">
                <a:extLst>
                  <a:ext uri="{FF2B5EF4-FFF2-40B4-BE49-F238E27FC236}">
                    <a16:creationId xmlns:a16="http://schemas.microsoft.com/office/drawing/2014/main" id="{8D058912-776D-704F-108D-6DF81C1E89BC}"/>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2114;p30">
                <a:extLst>
                  <a:ext uri="{FF2B5EF4-FFF2-40B4-BE49-F238E27FC236}">
                    <a16:creationId xmlns:a16="http://schemas.microsoft.com/office/drawing/2014/main" id="{2F283C29-722C-D42C-E8C1-253E468EE857}"/>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2115;p30">
              <a:extLst>
                <a:ext uri="{FF2B5EF4-FFF2-40B4-BE49-F238E27FC236}">
                  <a16:creationId xmlns:a16="http://schemas.microsoft.com/office/drawing/2014/main" id="{3DB293CF-5C86-4177-BEB4-AF82D99D86C7}"/>
                </a:ext>
              </a:extLst>
            </p:cNvPr>
            <p:cNvGrpSpPr/>
            <p:nvPr/>
          </p:nvGrpSpPr>
          <p:grpSpPr>
            <a:xfrm>
              <a:off x="7379424" y="2683577"/>
              <a:ext cx="195129" cy="225349"/>
              <a:chOff x="3669150" y="2223718"/>
              <a:chExt cx="436237" cy="503799"/>
            </a:xfrm>
          </p:grpSpPr>
          <p:sp>
            <p:nvSpPr>
              <p:cNvPr id="1517" name="Google Shape;2116;p30">
                <a:extLst>
                  <a:ext uri="{FF2B5EF4-FFF2-40B4-BE49-F238E27FC236}">
                    <a16:creationId xmlns:a16="http://schemas.microsoft.com/office/drawing/2014/main" id="{2D1B91E4-BE73-0075-BD8E-70EEDF827744}"/>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2117;p30">
                <a:extLst>
                  <a:ext uri="{FF2B5EF4-FFF2-40B4-BE49-F238E27FC236}">
                    <a16:creationId xmlns:a16="http://schemas.microsoft.com/office/drawing/2014/main" id="{79EFEC3E-B428-B617-684D-43FF9C9BD869}"/>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2118;p30">
                <a:extLst>
                  <a:ext uri="{FF2B5EF4-FFF2-40B4-BE49-F238E27FC236}">
                    <a16:creationId xmlns:a16="http://schemas.microsoft.com/office/drawing/2014/main" id="{E56B40D5-6E45-945F-C113-B26BC2940879}"/>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8" name="Rectangle 1537">
            <a:extLst>
              <a:ext uri="{FF2B5EF4-FFF2-40B4-BE49-F238E27FC236}">
                <a16:creationId xmlns:a16="http://schemas.microsoft.com/office/drawing/2014/main" id="{3B154414-ED2A-070A-7887-840375366D8F}"/>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77427517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1000"/>
                                  </p:stCondLst>
                                  <p:childTnLst>
                                    <p:set>
                                      <p:cBhvr>
                                        <p:cTn id="16" dur="1" fill="hold">
                                          <p:stCondLst>
                                            <p:cond delay="0"/>
                                          </p:stCondLst>
                                        </p:cTn>
                                        <p:tgtEl>
                                          <p:spTgt spid="1586">
                                            <p:txEl>
                                              <p:pRg st="0" end="0"/>
                                            </p:txEl>
                                          </p:spTgt>
                                        </p:tgtEl>
                                        <p:attrNameLst>
                                          <p:attrName>style.visibility</p:attrName>
                                        </p:attrNameLst>
                                      </p:cBhvr>
                                      <p:to>
                                        <p:strVal val="visible"/>
                                      </p:to>
                                    </p:set>
                                    <p:animEffect transition="in" filter="fade">
                                      <p:cBhvr>
                                        <p:cTn id="17" dur="1000"/>
                                        <p:tgtEl>
                                          <p:spTgt spid="158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300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300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childTnLst>
                                </p:cTn>
                              </p:par>
                            </p:childTnLst>
                          </p:cTn>
                        </p:par>
                        <p:par>
                          <p:cTn id="28" fill="hold">
                            <p:stCondLst>
                              <p:cond delay="4000"/>
                            </p:stCondLst>
                            <p:childTnLst>
                              <p:par>
                                <p:cTn id="29" presetID="10" presetClass="entr" presetSubtype="0" fill="hold" grpId="0" nodeType="afterEffect" nodePh="1">
                                  <p:stCondLst>
                                    <p:cond delay="5000"/>
                                  </p:stCondLst>
                                  <p:endCondLst>
                                    <p:cond evt="begin" delay="0">
                                      <p:tn val="29"/>
                                    </p:cond>
                                  </p:endCondLst>
                                  <p:childTnLst>
                                    <p:set>
                                      <p:cBhvr>
                                        <p:cTn id="30" dur="1" fill="hold">
                                          <p:stCondLst>
                                            <p:cond delay="0"/>
                                          </p:stCondLst>
                                        </p:cTn>
                                        <p:tgtEl>
                                          <p:spTgt spid="1538"/>
                                        </p:tgtEl>
                                        <p:attrNameLst>
                                          <p:attrName>style.visibility</p:attrName>
                                        </p:attrNameLst>
                                      </p:cBhvr>
                                      <p:to>
                                        <p:strVal val="visible"/>
                                      </p:to>
                                    </p:set>
                                    <p:animEffect transition="in" filter="fade">
                                      <p:cBhvr>
                                        <p:cTn id="31" dur="5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5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A97DC002-4480-6F4B-A9DD-76DDF19508A6}"/>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0DD38CC8-EB9B-6D2E-50DC-CE203B46C571}"/>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Suggestion</a:t>
            </a:r>
            <a:endParaRPr dirty="0"/>
          </a:p>
        </p:txBody>
      </p:sp>
      <p:sp>
        <p:nvSpPr>
          <p:cNvPr id="1586" name="Google Shape;1586;p25">
            <a:extLst>
              <a:ext uri="{FF2B5EF4-FFF2-40B4-BE49-F238E27FC236}">
                <a16:creationId xmlns:a16="http://schemas.microsoft.com/office/drawing/2014/main" id="{1E1F7DA0-93D7-F61A-A991-1046CEF2A0B6}"/>
              </a:ext>
            </a:extLst>
          </p:cNvPr>
          <p:cNvSpPr txBox="1"/>
          <p:nvPr/>
        </p:nvSpPr>
        <p:spPr>
          <a:xfrm>
            <a:off x="404417" y="951188"/>
            <a:ext cx="5518162" cy="3841530"/>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dirty="0">
                <a:latin typeface="Roboto"/>
                <a:ea typeface="Roboto"/>
                <a:cs typeface="Roboto"/>
                <a:sym typeface="Roboto"/>
              </a:rPr>
              <a:t>For customer with </a:t>
            </a:r>
            <a:r>
              <a:rPr lang="en-US" b="1" dirty="0">
                <a:latin typeface="Roboto"/>
                <a:ea typeface="Roboto"/>
                <a:cs typeface="Roboto"/>
                <a:sym typeface="Roboto"/>
              </a:rPr>
              <a:t>high-income</a:t>
            </a:r>
            <a:r>
              <a:rPr lang="en-US" dirty="0">
                <a:latin typeface="Roboto"/>
                <a:ea typeface="Roboto"/>
                <a:cs typeface="Roboto"/>
                <a:sym typeface="Roboto"/>
              </a:rPr>
              <a:t>, giving </a:t>
            </a:r>
            <a:r>
              <a:rPr lang="en-US" b="0" i="0" dirty="0">
                <a:effectLst/>
                <a:latin typeface="Roboto" panose="02000000000000000000" pitchFamily="2" charset="0"/>
                <a:ea typeface="Roboto" panose="02000000000000000000" pitchFamily="2" charset="0"/>
                <a:cs typeface="Roboto" panose="02000000000000000000" pitchFamily="2" charset="0"/>
              </a:rPr>
              <a:t>a </a:t>
            </a:r>
            <a:r>
              <a:rPr lang="en-US" b="1" i="0" dirty="0">
                <a:effectLst/>
                <a:latin typeface="Roboto" panose="02000000000000000000" pitchFamily="2" charset="0"/>
                <a:ea typeface="Roboto" panose="02000000000000000000" pitchFamily="2" charset="0"/>
                <a:cs typeface="Roboto" panose="02000000000000000000" pitchFamily="2" charset="0"/>
              </a:rPr>
              <a:t>reward</a:t>
            </a:r>
            <a:r>
              <a:rPr lang="en-US" b="0" i="0" dirty="0">
                <a:effectLst/>
                <a:latin typeface="Roboto" panose="02000000000000000000" pitchFamily="2" charset="0"/>
                <a:ea typeface="Roboto" panose="02000000000000000000" pitchFamily="2" charset="0"/>
                <a:cs typeface="Roboto" panose="02000000000000000000" pitchFamily="2" charset="0"/>
              </a:rPr>
              <a:t> for using their credit card very often, so this customer will feel </a:t>
            </a:r>
            <a:r>
              <a:rPr lang="en-US" b="1" i="0" dirty="0">
                <a:effectLst/>
                <a:latin typeface="Roboto" panose="02000000000000000000" pitchFamily="2" charset="0"/>
                <a:ea typeface="Roboto" panose="02000000000000000000" pitchFamily="2" charset="0"/>
                <a:cs typeface="Roboto" panose="02000000000000000000" pitchFamily="2" charset="0"/>
              </a:rPr>
              <a:t>appreciated and respected</a:t>
            </a:r>
            <a:r>
              <a:rPr lang="en-US" b="0" i="0" dirty="0">
                <a:effectLst/>
                <a:latin typeface="Roboto" panose="02000000000000000000" pitchFamily="2" charset="0"/>
                <a:ea typeface="Roboto" panose="02000000000000000000" pitchFamily="2" charset="0"/>
                <a:cs typeface="Roboto" panose="02000000000000000000" pitchFamily="2" charset="0"/>
              </a:rPr>
              <a:t>. For high-income customer, </a:t>
            </a:r>
            <a:r>
              <a:rPr lang="en-US" b="1" i="0" dirty="0">
                <a:effectLst/>
                <a:latin typeface="Roboto" panose="02000000000000000000" pitchFamily="2" charset="0"/>
                <a:ea typeface="Roboto" panose="02000000000000000000" pitchFamily="2" charset="0"/>
                <a:cs typeface="Roboto" panose="02000000000000000000" pitchFamily="2" charset="0"/>
              </a:rPr>
              <a:t>appreciating</a:t>
            </a:r>
            <a:r>
              <a:rPr lang="en-US" b="0" i="0" dirty="0">
                <a:effectLst/>
                <a:latin typeface="Roboto" panose="02000000000000000000" pitchFamily="2" charset="0"/>
                <a:ea typeface="Roboto" panose="02000000000000000000" pitchFamily="2" charset="0"/>
                <a:cs typeface="Roboto" panose="02000000000000000000" pitchFamily="2" charset="0"/>
              </a:rPr>
              <a:t> them is more important rather than give them a discount or promotion.</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lvl="0" algn="l" rtl="0">
              <a:spcBef>
                <a:spcPts val="0"/>
              </a:spcBef>
              <a:spcAft>
                <a:spcPts val="0"/>
              </a:spcAft>
            </a:pPr>
            <a:r>
              <a:rPr lang="en-US" b="0" i="0" dirty="0">
                <a:effectLst/>
                <a:latin typeface="Roboto" panose="02000000000000000000" pitchFamily="2" charset="0"/>
                <a:ea typeface="Roboto" panose="02000000000000000000" pitchFamily="2" charset="0"/>
                <a:cs typeface="Roboto" panose="02000000000000000000" pitchFamily="2" charset="0"/>
              </a:rPr>
              <a:t>Whilst for </a:t>
            </a:r>
            <a:r>
              <a:rPr lang="en-US" b="1" i="0" dirty="0">
                <a:effectLst/>
                <a:latin typeface="Roboto" panose="02000000000000000000" pitchFamily="2" charset="0"/>
                <a:ea typeface="Roboto" panose="02000000000000000000" pitchFamily="2" charset="0"/>
                <a:cs typeface="Roboto" panose="02000000000000000000" pitchFamily="2" charset="0"/>
              </a:rPr>
              <a:t>low-income</a:t>
            </a:r>
            <a:r>
              <a:rPr lang="en-US" b="0" i="0" dirty="0">
                <a:effectLst/>
                <a:latin typeface="Roboto" panose="02000000000000000000" pitchFamily="2" charset="0"/>
                <a:ea typeface="Roboto" panose="02000000000000000000" pitchFamily="2" charset="0"/>
                <a:cs typeface="Roboto" panose="02000000000000000000" pitchFamily="2" charset="0"/>
              </a:rPr>
              <a:t> customer can give them a </a:t>
            </a:r>
            <a:r>
              <a:rPr lang="en-US" b="1" i="0" dirty="0">
                <a:effectLst/>
                <a:latin typeface="Roboto" panose="02000000000000000000" pitchFamily="2" charset="0"/>
                <a:ea typeface="Roboto" panose="02000000000000000000" pitchFamily="2" charset="0"/>
                <a:cs typeface="Roboto" panose="02000000000000000000" pitchFamily="2" charset="0"/>
              </a:rPr>
              <a:t>promotion/discount</a:t>
            </a:r>
            <a:r>
              <a:rPr lang="en-US" b="0" i="0" dirty="0">
                <a:effectLst/>
                <a:latin typeface="Roboto" panose="02000000000000000000" pitchFamily="2" charset="0"/>
                <a:ea typeface="Roboto" panose="02000000000000000000" pitchFamily="2" charset="0"/>
                <a:cs typeface="Roboto" panose="02000000000000000000" pitchFamily="2" charset="0"/>
              </a:rPr>
              <a:t> for a relatively </a:t>
            </a:r>
            <a:r>
              <a:rPr lang="en-US" b="1" i="0" dirty="0">
                <a:effectLst/>
                <a:latin typeface="Roboto" panose="02000000000000000000" pitchFamily="2" charset="0"/>
                <a:ea typeface="Roboto" panose="02000000000000000000" pitchFamily="2" charset="0"/>
                <a:cs typeface="Roboto" panose="02000000000000000000" pitchFamily="2" charset="0"/>
              </a:rPr>
              <a:t>low-cost item</a:t>
            </a:r>
            <a:r>
              <a:rPr lang="en-US" b="0" i="0" dirty="0">
                <a:effectLst/>
                <a:latin typeface="Roboto" panose="02000000000000000000" pitchFamily="2" charset="0"/>
                <a:ea typeface="Roboto" panose="02000000000000000000" pitchFamily="2" charset="0"/>
                <a:cs typeface="Roboto" panose="02000000000000000000" pitchFamily="2" charset="0"/>
              </a:rPr>
              <a:t> if they use credit card to attract them for using their credit card more.</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lvl="0" algn="l" rtl="0">
              <a:spcBef>
                <a:spcPts val="0"/>
              </a:spcBef>
              <a:spcAft>
                <a:spcPts val="0"/>
              </a:spcAft>
            </a:pPr>
            <a:r>
              <a:rPr lang="en-US" b="0" i="0" dirty="0">
                <a:effectLst/>
                <a:latin typeface="Roboto" panose="02000000000000000000" pitchFamily="2" charset="0"/>
                <a:ea typeface="Roboto" panose="02000000000000000000" pitchFamily="2" charset="0"/>
                <a:cs typeface="Roboto" panose="02000000000000000000" pitchFamily="2" charset="0"/>
              </a:rPr>
              <a:t>Do not make a promotion based on the </a:t>
            </a:r>
            <a:r>
              <a:rPr lang="en-US" b="1" i="0" dirty="0">
                <a:effectLst/>
                <a:latin typeface="Roboto" panose="02000000000000000000" pitchFamily="2" charset="0"/>
                <a:ea typeface="Roboto" panose="02000000000000000000" pitchFamily="2" charset="0"/>
                <a:cs typeface="Roboto" panose="02000000000000000000" pitchFamily="2" charset="0"/>
              </a:rPr>
              <a:t>marital status</a:t>
            </a:r>
            <a:r>
              <a:rPr lang="en-US" b="0" i="0" dirty="0">
                <a:effectLst/>
                <a:latin typeface="Roboto" panose="02000000000000000000" pitchFamily="2" charset="0"/>
                <a:ea typeface="Roboto" panose="02000000000000000000" pitchFamily="2" charset="0"/>
                <a:cs typeface="Roboto" panose="02000000000000000000" pitchFamily="2" charset="0"/>
              </a:rPr>
              <a:t> since there is </a:t>
            </a:r>
            <a:r>
              <a:rPr lang="en-US" b="1" i="0" dirty="0">
                <a:effectLst/>
                <a:latin typeface="Roboto" panose="02000000000000000000" pitchFamily="2" charset="0"/>
                <a:ea typeface="Roboto" panose="02000000000000000000" pitchFamily="2" charset="0"/>
                <a:cs typeface="Roboto" panose="02000000000000000000" pitchFamily="2" charset="0"/>
              </a:rPr>
              <a:t>no correlation</a:t>
            </a:r>
            <a:r>
              <a:rPr lang="en-US" b="0" i="0" dirty="0">
                <a:effectLst/>
                <a:latin typeface="Roboto" panose="02000000000000000000" pitchFamily="2" charset="0"/>
                <a:ea typeface="Roboto" panose="02000000000000000000" pitchFamily="2" charset="0"/>
                <a:cs typeface="Roboto" panose="02000000000000000000" pitchFamily="2" charset="0"/>
              </a:rPr>
              <a:t> between marital status and customer churn.</a:t>
            </a:r>
          </a:p>
          <a:p>
            <a:pPr marL="285750" lvl="0" indent="-285750" algn="l" rtl="0">
              <a:spcBef>
                <a:spcPts val="0"/>
              </a:spcBef>
              <a:spcAft>
                <a:spcPts val="0"/>
              </a:spcAft>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sym typeface="Roboto"/>
            </a:endParaRPr>
          </a:p>
          <a:p>
            <a:pPr lvl="0" algn="l" rtl="0">
              <a:spcBef>
                <a:spcPts val="0"/>
              </a:spcBef>
              <a:spcAft>
                <a:spcPts val="0"/>
              </a:spcAft>
            </a:pPr>
            <a:r>
              <a:rPr lang="en-US" dirty="0">
                <a:latin typeface="Roboto" panose="02000000000000000000" pitchFamily="2" charset="0"/>
                <a:ea typeface="Roboto" panose="02000000000000000000" pitchFamily="2" charset="0"/>
                <a:cs typeface="Roboto" panose="02000000000000000000" pitchFamily="2" charset="0"/>
                <a:sym typeface="Roboto"/>
              </a:rPr>
              <a:t>Invest in providing exceptional </a:t>
            </a:r>
            <a:r>
              <a:rPr lang="en-US" b="1" dirty="0">
                <a:latin typeface="Roboto" panose="02000000000000000000" pitchFamily="2" charset="0"/>
                <a:ea typeface="Roboto" panose="02000000000000000000" pitchFamily="2" charset="0"/>
                <a:cs typeface="Roboto" panose="02000000000000000000" pitchFamily="2" charset="0"/>
                <a:sym typeface="Roboto"/>
              </a:rPr>
              <a:t>customer service experiences</a:t>
            </a:r>
            <a:r>
              <a:rPr lang="en-US" dirty="0">
                <a:latin typeface="Roboto" panose="02000000000000000000" pitchFamily="2" charset="0"/>
                <a:ea typeface="Roboto" panose="02000000000000000000" pitchFamily="2" charset="0"/>
                <a:cs typeface="Roboto" panose="02000000000000000000" pitchFamily="2" charset="0"/>
                <a:sym typeface="Roboto"/>
              </a:rPr>
              <a:t>. Ensure that customer support is easily accessible, responsive, and empathetic. Train representatives to address </a:t>
            </a:r>
            <a:r>
              <a:rPr lang="en-US" b="1" dirty="0">
                <a:latin typeface="Roboto" panose="02000000000000000000" pitchFamily="2" charset="0"/>
                <a:ea typeface="Roboto" panose="02000000000000000000" pitchFamily="2" charset="0"/>
                <a:cs typeface="Roboto" panose="02000000000000000000" pitchFamily="2" charset="0"/>
                <a:sym typeface="Roboto"/>
              </a:rPr>
              <a:t>customer concerns effectively</a:t>
            </a:r>
            <a:r>
              <a:rPr lang="en-US" dirty="0">
                <a:latin typeface="Roboto" panose="02000000000000000000" pitchFamily="2" charset="0"/>
                <a:ea typeface="Roboto" panose="02000000000000000000" pitchFamily="2" charset="0"/>
                <a:cs typeface="Roboto" panose="02000000000000000000" pitchFamily="2" charset="0"/>
                <a:sym typeface="Roboto"/>
              </a:rPr>
              <a:t> and resolve issues promptly.</a:t>
            </a:r>
          </a:p>
        </p:txBody>
      </p:sp>
      <p:grpSp>
        <p:nvGrpSpPr>
          <p:cNvPr id="1827" name="Group 1826">
            <a:extLst>
              <a:ext uri="{FF2B5EF4-FFF2-40B4-BE49-F238E27FC236}">
                <a16:creationId xmlns:a16="http://schemas.microsoft.com/office/drawing/2014/main" id="{8A3055BF-0A6F-3CD7-6BD7-AB4E4E347239}"/>
              </a:ext>
            </a:extLst>
          </p:cNvPr>
          <p:cNvGrpSpPr/>
          <p:nvPr/>
        </p:nvGrpSpPr>
        <p:grpSpPr>
          <a:xfrm>
            <a:off x="6342091" y="1190545"/>
            <a:ext cx="2103875" cy="3362815"/>
            <a:chOff x="6441939" y="1027675"/>
            <a:chExt cx="2103875" cy="3362815"/>
          </a:xfrm>
        </p:grpSpPr>
        <p:grpSp>
          <p:nvGrpSpPr>
            <p:cNvPr id="1784" name="Google Shape;3154;p36">
              <a:extLst>
                <a:ext uri="{FF2B5EF4-FFF2-40B4-BE49-F238E27FC236}">
                  <a16:creationId xmlns:a16="http://schemas.microsoft.com/office/drawing/2014/main" id="{7453B899-AEEA-6DCC-2C51-084465C4486C}"/>
                </a:ext>
              </a:extLst>
            </p:cNvPr>
            <p:cNvGrpSpPr/>
            <p:nvPr/>
          </p:nvGrpSpPr>
          <p:grpSpPr>
            <a:xfrm>
              <a:off x="6441939" y="1027675"/>
              <a:ext cx="2103875" cy="1278963"/>
              <a:chOff x="961647" y="2401547"/>
              <a:chExt cx="1302628" cy="791878"/>
            </a:xfrm>
          </p:grpSpPr>
          <p:sp>
            <p:nvSpPr>
              <p:cNvPr id="1785" name="Google Shape;3155;p36">
                <a:extLst>
                  <a:ext uri="{FF2B5EF4-FFF2-40B4-BE49-F238E27FC236}">
                    <a16:creationId xmlns:a16="http://schemas.microsoft.com/office/drawing/2014/main" id="{B3E42718-326D-FF7F-559C-B0924A5956D5}"/>
                  </a:ext>
                </a:extLst>
              </p:cNvPr>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3156;p36">
                <a:extLst>
                  <a:ext uri="{FF2B5EF4-FFF2-40B4-BE49-F238E27FC236}">
                    <a16:creationId xmlns:a16="http://schemas.microsoft.com/office/drawing/2014/main" id="{8F9C1B1A-A19D-7E78-63F4-FC12082B2A8E}"/>
                  </a:ext>
                </a:extLst>
              </p:cNvPr>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3157;p36">
                <a:extLst>
                  <a:ext uri="{FF2B5EF4-FFF2-40B4-BE49-F238E27FC236}">
                    <a16:creationId xmlns:a16="http://schemas.microsoft.com/office/drawing/2014/main" id="{70EAB2C5-0BCD-5246-3C6F-3E220027D70B}"/>
                  </a:ext>
                </a:extLst>
              </p:cNvPr>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158;p36">
                <a:extLst>
                  <a:ext uri="{FF2B5EF4-FFF2-40B4-BE49-F238E27FC236}">
                    <a16:creationId xmlns:a16="http://schemas.microsoft.com/office/drawing/2014/main" id="{44269BB6-D841-107E-0744-9E457CAFA905}"/>
                  </a:ext>
                </a:extLst>
              </p:cNvPr>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3159;p36">
                <a:extLst>
                  <a:ext uri="{FF2B5EF4-FFF2-40B4-BE49-F238E27FC236}">
                    <a16:creationId xmlns:a16="http://schemas.microsoft.com/office/drawing/2014/main" id="{564A15EA-2D42-FFA6-1385-918154746981}"/>
                  </a:ext>
                </a:extLst>
              </p:cNvPr>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3160;p36">
                <a:extLst>
                  <a:ext uri="{FF2B5EF4-FFF2-40B4-BE49-F238E27FC236}">
                    <a16:creationId xmlns:a16="http://schemas.microsoft.com/office/drawing/2014/main" id="{47C4E489-F1F1-0D67-2B59-20EB13F6E3FB}"/>
                  </a:ext>
                </a:extLst>
              </p:cNvPr>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161;p36">
                <a:extLst>
                  <a:ext uri="{FF2B5EF4-FFF2-40B4-BE49-F238E27FC236}">
                    <a16:creationId xmlns:a16="http://schemas.microsoft.com/office/drawing/2014/main" id="{D60F71D6-7629-BFAE-E4B9-16F4A1F6C145}"/>
                  </a:ext>
                </a:extLst>
              </p:cNvPr>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162;p36">
                <a:extLst>
                  <a:ext uri="{FF2B5EF4-FFF2-40B4-BE49-F238E27FC236}">
                    <a16:creationId xmlns:a16="http://schemas.microsoft.com/office/drawing/2014/main" id="{EC188DB8-0A94-BBE3-D056-C4AECEDA9735}"/>
                  </a:ext>
                </a:extLst>
              </p:cNvPr>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3212;p36">
              <a:extLst>
                <a:ext uri="{FF2B5EF4-FFF2-40B4-BE49-F238E27FC236}">
                  <a16:creationId xmlns:a16="http://schemas.microsoft.com/office/drawing/2014/main" id="{3D7D2C1D-5BCE-E93E-F85E-964E743BEA6F}"/>
                </a:ext>
              </a:extLst>
            </p:cNvPr>
            <p:cNvGrpSpPr/>
            <p:nvPr/>
          </p:nvGrpSpPr>
          <p:grpSpPr>
            <a:xfrm>
              <a:off x="7286493" y="3489527"/>
              <a:ext cx="929208" cy="900963"/>
              <a:chOff x="6330300" y="991275"/>
              <a:chExt cx="1926218" cy="1867668"/>
            </a:xfrm>
          </p:grpSpPr>
          <p:sp>
            <p:nvSpPr>
              <p:cNvPr id="1794" name="Google Shape;3213;p36">
                <a:extLst>
                  <a:ext uri="{FF2B5EF4-FFF2-40B4-BE49-F238E27FC236}">
                    <a16:creationId xmlns:a16="http://schemas.microsoft.com/office/drawing/2014/main" id="{BC0ED78D-E607-DCB0-BF18-C2E55FCADAFE}"/>
                  </a:ext>
                </a:extLst>
              </p:cNvPr>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3214;p36">
                <a:extLst>
                  <a:ext uri="{FF2B5EF4-FFF2-40B4-BE49-F238E27FC236}">
                    <a16:creationId xmlns:a16="http://schemas.microsoft.com/office/drawing/2014/main" id="{A3ABCEAA-21AF-5209-F981-3687608494CD}"/>
                  </a:ext>
                </a:extLst>
              </p:cNvPr>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3215;p36">
                <a:extLst>
                  <a:ext uri="{FF2B5EF4-FFF2-40B4-BE49-F238E27FC236}">
                    <a16:creationId xmlns:a16="http://schemas.microsoft.com/office/drawing/2014/main" id="{9489853E-6739-9601-D137-E477FFD7F1DE}"/>
                  </a:ext>
                </a:extLst>
              </p:cNvPr>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3216;p36">
                <a:extLst>
                  <a:ext uri="{FF2B5EF4-FFF2-40B4-BE49-F238E27FC236}">
                    <a16:creationId xmlns:a16="http://schemas.microsoft.com/office/drawing/2014/main" id="{FEE5D4AE-DC60-CB7D-D2DB-5A29FCB7A010}"/>
                  </a:ext>
                </a:extLst>
              </p:cNvPr>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3217;p36">
                <a:extLst>
                  <a:ext uri="{FF2B5EF4-FFF2-40B4-BE49-F238E27FC236}">
                    <a16:creationId xmlns:a16="http://schemas.microsoft.com/office/drawing/2014/main" id="{DBC35042-764F-7E2C-3FB9-332E51C9925E}"/>
                  </a:ext>
                </a:extLst>
              </p:cNvPr>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3218;p36">
                <a:extLst>
                  <a:ext uri="{FF2B5EF4-FFF2-40B4-BE49-F238E27FC236}">
                    <a16:creationId xmlns:a16="http://schemas.microsoft.com/office/drawing/2014/main" id="{05DBFA91-C5E5-1143-08DF-9F2D1CDB3C26}"/>
                  </a:ext>
                </a:extLst>
              </p:cNvPr>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3219;p36">
                <a:extLst>
                  <a:ext uri="{FF2B5EF4-FFF2-40B4-BE49-F238E27FC236}">
                    <a16:creationId xmlns:a16="http://schemas.microsoft.com/office/drawing/2014/main" id="{7D3C505A-CAEE-B934-681A-EA2131B58BB1}"/>
                  </a:ext>
                </a:extLst>
              </p:cNvPr>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220;p36">
                <a:extLst>
                  <a:ext uri="{FF2B5EF4-FFF2-40B4-BE49-F238E27FC236}">
                    <a16:creationId xmlns:a16="http://schemas.microsoft.com/office/drawing/2014/main" id="{D96AD31B-102B-D6DF-F7C2-E13F4B16379D}"/>
                  </a:ext>
                </a:extLst>
              </p:cNvPr>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221;p36">
                <a:extLst>
                  <a:ext uri="{FF2B5EF4-FFF2-40B4-BE49-F238E27FC236}">
                    <a16:creationId xmlns:a16="http://schemas.microsoft.com/office/drawing/2014/main" id="{5CF077D4-3646-D882-AFCE-0DA55611CC6D}"/>
                  </a:ext>
                </a:extLst>
              </p:cNvPr>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222;p36">
                <a:extLst>
                  <a:ext uri="{FF2B5EF4-FFF2-40B4-BE49-F238E27FC236}">
                    <a16:creationId xmlns:a16="http://schemas.microsoft.com/office/drawing/2014/main" id="{C0F83A26-578F-8B2A-08C1-468D8E98B431}"/>
                  </a:ext>
                </a:extLst>
              </p:cNvPr>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3223;p36">
                <a:extLst>
                  <a:ext uri="{FF2B5EF4-FFF2-40B4-BE49-F238E27FC236}">
                    <a16:creationId xmlns:a16="http://schemas.microsoft.com/office/drawing/2014/main" id="{834DC922-49BB-259A-EBE7-E0251DDD3525}"/>
                  </a:ext>
                </a:extLst>
              </p:cNvPr>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3224;p36">
                <a:extLst>
                  <a:ext uri="{FF2B5EF4-FFF2-40B4-BE49-F238E27FC236}">
                    <a16:creationId xmlns:a16="http://schemas.microsoft.com/office/drawing/2014/main" id="{5022968E-E234-A75E-9401-7709A7B20EC3}"/>
                  </a:ext>
                </a:extLst>
              </p:cNvPr>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3225;p36">
                <a:extLst>
                  <a:ext uri="{FF2B5EF4-FFF2-40B4-BE49-F238E27FC236}">
                    <a16:creationId xmlns:a16="http://schemas.microsoft.com/office/drawing/2014/main" id="{BD57CB6F-A131-F1F2-3331-5FF5EAF56F50}"/>
                  </a:ext>
                </a:extLst>
              </p:cNvPr>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3226;p36">
              <a:extLst>
                <a:ext uri="{FF2B5EF4-FFF2-40B4-BE49-F238E27FC236}">
                  <a16:creationId xmlns:a16="http://schemas.microsoft.com/office/drawing/2014/main" id="{821853D4-6060-7537-C13D-8EB8170A6945}"/>
                </a:ext>
              </a:extLst>
            </p:cNvPr>
            <p:cNvGrpSpPr/>
            <p:nvPr/>
          </p:nvGrpSpPr>
          <p:grpSpPr>
            <a:xfrm>
              <a:off x="7515242" y="1503881"/>
              <a:ext cx="760148" cy="951555"/>
              <a:chOff x="4593366" y="1640515"/>
              <a:chExt cx="760148" cy="951555"/>
            </a:xfrm>
          </p:grpSpPr>
          <p:grpSp>
            <p:nvGrpSpPr>
              <p:cNvPr id="1808" name="Google Shape;3227;p36">
                <a:extLst>
                  <a:ext uri="{FF2B5EF4-FFF2-40B4-BE49-F238E27FC236}">
                    <a16:creationId xmlns:a16="http://schemas.microsoft.com/office/drawing/2014/main" id="{6504F3DF-C17A-0DEE-A763-A77900C7AB5B}"/>
                  </a:ext>
                </a:extLst>
              </p:cNvPr>
              <p:cNvGrpSpPr/>
              <p:nvPr/>
            </p:nvGrpSpPr>
            <p:grpSpPr>
              <a:xfrm>
                <a:off x="4593372" y="1640526"/>
                <a:ext cx="760141" cy="951544"/>
                <a:chOff x="2105900" y="3564700"/>
                <a:chExt cx="649525" cy="813075"/>
              </a:xfrm>
            </p:grpSpPr>
            <p:sp>
              <p:nvSpPr>
                <p:cNvPr id="1815" name="Google Shape;3228;p36">
                  <a:extLst>
                    <a:ext uri="{FF2B5EF4-FFF2-40B4-BE49-F238E27FC236}">
                      <a16:creationId xmlns:a16="http://schemas.microsoft.com/office/drawing/2014/main" id="{CB5EB5AF-CB5A-5E17-630B-306C39CBCC43}"/>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3229;p36">
                  <a:extLst>
                    <a:ext uri="{FF2B5EF4-FFF2-40B4-BE49-F238E27FC236}">
                      <a16:creationId xmlns:a16="http://schemas.microsoft.com/office/drawing/2014/main" id="{1251CC8C-0C1C-A532-0460-F9F9497D476C}"/>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3230;p36">
                  <a:extLst>
                    <a:ext uri="{FF2B5EF4-FFF2-40B4-BE49-F238E27FC236}">
                      <a16:creationId xmlns:a16="http://schemas.microsoft.com/office/drawing/2014/main" id="{E3DA7A33-49C3-7C85-7EDF-AE0A5BB4849D}"/>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3231;p36">
                  <a:extLst>
                    <a:ext uri="{FF2B5EF4-FFF2-40B4-BE49-F238E27FC236}">
                      <a16:creationId xmlns:a16="http://schemas.microsoft.com/office/drawing/2014/main" id="{73487080-88FC-6D78-42CE-2FD556985783}"/>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3232;p36">
                  <a:extLst>
                    <a:ext uri="{FF2B5EF4-FFF2-40B4-BE49-F238E27FC236}">
                      <a16:creationId xmlns:a16="http://schemas.microsoft.com/office/drawing/2014/main" id="{DC84597C-C589-F2CB-6511-44E69965AC48}"/>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3233;p36">
                <a:extLst>
                  <a:ext uri="{FF2B5EF4-FFF2-40B4-BE49-F238E27FC236}">
                    <a16:creationId xmlns:a16="http://schemas.microsoft.com/office/drawing/2014/main" id="{48044016-9527-6AE2-4EAB-9539B4276C6E}"/>
                  </a:ext>
                </a:extLst>
              </p:cNvPr>
              <p:cNvGrpSpPr/>
              <p:nvPr/>
            </p:nvGrpSpPr>
            <p:grpSpPr>
              <a:xfrm>
                <a:off x="4593366" y="1640515"/>
                <a:ext cx="760139" cy="951542"/>
                <a:chOff x="2105900" y="3564700"/>
                <a:chExt cx="649525" cy="813075"/>
              </a:xfrm>
            </p:grpSpPr>
            <p:sp>
              <p:nvSpPr>
                <p:cNvPr id="1810" name="Google Shape;3234;p36">
                  <a:extLst>
                    <a:ext uri="{FF2B5EF4-FFF2-40B4-BE49-F238E27FC236}">
                      <a16:creationId xmlns:a16="http://schemas.microsoft.com/office/drawing/2014/main" id="{0850FF8C-5979-DD42-F089-3DB8FB60E59A}"/>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3235;p36">
                  <a:extLst>
                    <a:ext uri="{FF2B5EF4-FFF2-40B4-BE49-F238E27FC236}">
                      <a16:creationId xmlns:a16="http://schemas.microsoft.com/office/drawing/2014/main" id="{092B1FB6-ED07-1D79-E5B4-8FBA8994DAE3}"/>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3236;p36">
                  <a:extLst>
                    <a:ext uri="{FF2B5EF4-FFF2-40B4-BE49-F238E27FC236}">
                      <a16:creationId xmlns:a16="http://schemas.microsoft.com/office/drawing/2014/main" id="{C7131A77-B37D-7E85-FA91-B02D8613A7B3}"/>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3237;p36">
                  <a:extLst>
                    <a:ext uri="{FF2B5EF4-FFF2-40B4-BE49-F238E27FC236}">
                      <a16:creationId xmlns:a16="http://schemas.microsoft.com/office/drawing/2014/main" id="{24D65590-3C9C-66EC-B640-24B054B7BDB0}"/>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3238;p36">
                  <a:extLst>
                    <a:ext uri="{FF2B5EF4-FFF2-40B4-BE49-F238E27FC236}">
                      <a16:creationId xmlns:a16="http://schemas.microsoft.com/office/drawing/2014/main" id="{3C0EDF79-8D25-B09C-E9D1-49015EC31069}"/>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0" name="Google Shape;3239;p36">
              <a:extLst>
                <a:ext uri="{FF2B5EF4-FFF2-40B4-BE49-F238E27FC236}">
                  <a16:creationId xmlns:a16="http://schemas.microsoft.com/office/drawing/2014/main" id="{FFA561B7-DE0B-51B8-2BA6-DCD2B7ED4526}"/>
                </a:ext>
              </a:extLst>
            </p:cNvPr>
            <p:cNvGrpSpPr/>
            <p:nvPr/>
          </p:nvGrpSpPr>
          <p:grpSpPr>
            <a:xfrm rot="10800000" flipH="1">
              <a:off x="7743490" y="2556570"/>
              <a:ext cx="303650" cy="900973"/>
              <a:chOff x="4482322" y="2464909"/>
              <a:chExt cx="173872" cy="515844"/>
            </a:xfrm>
          </p:grpSpPr>
          <p:sp>
            <p:nvSpPr>
              <p:cNvPr id="1821" name="Google Shape;3240;p36">
                <a:extLst>
                  <a:ext uri="{FF2B5EF4-FFF2-40B4-BE49-F238E27FC236}">
                    <a16:creationId xmlns:a16="http://schemas.microsoft.com/office/drawing/2014/main" id="{FCE554B7-21B7-E5CF-5A22-A18715A0C301}"/>
                  </a:ext>
                </a:extLst>
              </p:cNvPr>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3241;p36">
                <a:extLst>
                  <a:ext uri="{FF2B5EF4-FFF2-40B4-BE49-F238E27FC236}">
                    <a16:creationId xmlns:a16="http://schemas.microsoft.com/office/drawing/2014/main" id="{A93F6323-0FF3-7A15-E9A2-DDA30A81406F}"/>
                  </a:ext>
                </a:extLst>
              </p:cNvPr>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3242;p36">
                <a:extLst>
                  <a:ext uri="{FF2B5EF4-FFF2-40B4-BE49-F238E27FC236}">
                    <a16:creationId xmlns:a16="http://schemas.microsoft.com/office/drawing/2014/main" id="{9426AFD8-AFB4-9485-2D35-8BF9428DE5A1}"/>
                  </a:ext>
                </a:extLst>
              </p:cNvPr>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243;p36">
                <a:extLst>
                  <a:ext uri="{FF2B5EF4-FFF2-40B4-BE49-F238E27FC236}">
                    <a16:creationId xmlns:a16="http://schemas.microsoft.com/office/drawing/2014/main" id="{3CD2F084-73CF-1285-07AA-7C06FA613E1E}"/>
                  </a:ext>
                </a:extLst>
              </p:cNvPr>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244;p36">
                <a:extLst>
                  <a:ext uri="{FF2B5EF4-FFF2-40B4-BE49-F238E27FC236}">
                    <a16:creationId xmlns:a16="http://schemas.microsoft.com/office/drawing/2014/main" id="{D98DBB0E-D00D-C36B-15C8-9DDA986B4B0D}"/>
                  </a:ext>
                </a:extLst>
              </p:cNvPr>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245;p36">
                <a:extLst>
                  <a:ext uri="{FF2B5EF4-FFF2-40B4-BE49-F238E27FC236}">
                    <a16:creationId xmlns:a16="http://schemas.microsoft.com/office/drawing/2014/main" id="{9EDB9C10-5EDE-4BF2-449B-20273C7E17F1}"/>
                  </a:ext>
                </a:extLst>
              </p:cNvPr>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9" name="Rectangle 1828">
            <a:extLst>
              <a:ext uri="{FF2B5EF4-FFF2-40B4-BE49-F238E27FC236}">
                <a16:creationId xmlns:a16="http://schemas.microsoft.com/office/drawing/2014/main" id="{EDE27E3C-2A9C-D739-140A-8A2F743531DF}"/>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1417546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7"/>
                                        </p:tgtEl>
                                        <p:attrNameLst>
                                          <p:attrName>style.visibility</p:attrName>
                                        </p:attrNameLst>
                                      </p:cBhvr>
                                      <p:to>
                                        <p:strVal val="visible"/>
                                      </p:to>
                                    </p:set>
                                    <p:animEffect transition="in" filter="fade">
                                      <p:cBhvr>
                                        <p:cTn id="12" dur="1000"/>
                                        <p:tgtEl>
                                          <p:spTgt spid="18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6">
                                            <p:txEl>
                                              <p:pRg st="0" end="0"/>
                                            </p:txEl>
                                          </p:spTgt>
                                        </p:tgtEl>
                                        <p:attrNameLst>
                                          <p:attrName>style.visibility</p:attrName>
                                        </p:attrNameLst>
                                      </p:cBhvr>
                                      <p:to>
                                        <p:strVal val="visible"/>
                                      </p:to>
                                    </p:set>
                                    <p:animEffect transition="in" filter="fade">
                                      <p:cBhvr>
                                        <p:cTn id="17" dur="1000"/>
                                        <p:tgtEl>
                                          <p:spTgt spid="158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4000"/>
                                  </p:stCondLst>
                                  <p:childTnLst>
                                    <p:set>
                                      <p:cBhvr>
                                        <p:cTn id="21" dur="1" fill="hold">
                                          <p:stCondLst>
                                            <p:cond delay="0"/>
                                          </p:stCondLst>
                                        </p:cTn>
                                        <p:tgtEl>
                                          <p:spTgt spid="1586">
                                            <p:txEl>
                                              <p:pRg st="2" end="2"/>
                                            </p:txEl>
                                          </p:spTgt>
                                        </p:tgtEl>
                                        <p:attrNameLst>
                                          <p:attrName>style.visibility</p:attrName>
                                        </p:attrNameLst>
                                      </p:cBhvr>
                                      <p:to>
                                        <p:strVal val="visible"/>
                                      </p:to>
                                    </p:set>
                                    <p:animEffect transition="in" filter="fade">
                                      <p:cBhvr>
                                        <p:cTn id="22" dur="1000"/>
                                        <p:tgtEl>
                                          <p:spTgt spid="15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4000"/>
                                  </p:stCondLst>
                                  <p:childTnLst>
                                    <p:set>
                                      <p:cBhvr>
                                        <p:cTn id="26" dur="1" fill="hold">
                                          <p:stCondLst>
                                            <p:cond delay="0"/>
                                          </p:stCondLst>
                                        </p:cTn>
                                        <p:tgtEl>
                                          <p:spTgt spid="1586">
                                            <p:txEl>
                                              <p:pRg st="4" end="4"/>
                                            </p:txEl>
                                          </p:spTgt>
                                        </p:tgtEl>
                                        <p:attrNameLst>
                                          <p:attrName>style.visibility</p:attrName>
                                        </p:attrNameLst>
                                      </p:cBhvr>
                                      <p:to>
                                        <p:strVal val="visible"/>
                                      </p:to>
                                    </p:set>
                                    <p:animEffect transition="in" filter="fade">
                                      <p:cBhvr>
                                        <p:cTn id="27" dur="1000"/>
                                        <p:tgtEl>
                                          <p:spTgt spid="15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4000"/>
                                  </p:stCondLst>
                                  <p:childTnLst>
                                    <p:set>
                                      <p:cBhvr>
                                        <p:cTn id="31" dur="1" fill="hold">
                                          <p:stCondLst>
                                            <p:cond delay="0"/>
                                          </p:stCondLst>
                                        </p:cTn>
                                        <p:tgtEl>
                                          <p:spTgt spid="1586">
                                            <p:txEl>
                                              <p:pRg st="6" end="6"/>
                                            </p:txEl>
                                          </p:spTgt>
                                        </p:tgtEl>
                                        <p:attrNameLst>
                                          <p:attrName>style.visibility</p:attrName>
                                        </p:attrNameLst>
                                      </p:cBhvr>
                                      <p:to>
                                        <p:strVal val="visible"/>
                                      </p:to>
                                    </p:set>
                                    <p:animEffect transition="in" filter="fade">
                                      <p:cBhvr>
                                        <p:cTn id="32" dur="1000"/>
                                        <p:tgtEl>
                                          <p:spTgt spid="1586">
                                            <p:txEl>
                                              <p:pRg st="6" end="6"/>
                                            </p:txEl>
                                          </p:spTgt>
                                        </p:tgtEl>
                                      </p:cBhvr>
                                    </p:animEffect>
                                  </p:childTnLst>
                                </p:cTn>
                              </p:par>
                            </p:childTnLst>
                          </p:cTn>
                        </p:par>
                        <p:par>
                          <p:cTn id="33" fill="hold">
                            <p:stCondLst>
                              <p:cond delay="5000"/>
                            </p:stCondLst>
                            <p:childTnLst>
                              <p:par>
                                <p:cTn id="34" presetID="10" presetClass="entr" presetSubtype="0" fill="hold" grpId="0" nodeType="afterEffect" nodePh="1">
                                  <p:stCondLst>
                                    <p:cond delay="5000"/>
                                  </p:stCondLst>
                                  <p:endCondLst>
                                    <p:cond evt="begin" delay="0">
                                      <p:tn val="34"/>
                                    </p:cond>
                                  </p:endCondLst>
                                  <p:childTnLst>
                                    <p:set>
                                      <p:cBhvr>
                                        <p:cTn id="35" dur="1" fill="hold">
                                          <p:stCondLst>
                                            <p:cond delay="0"/>
                                          </p:stCondLst>
                                        </p:cTn>
                                        <p:tgtEl>
                                          <p:spTgt spid="1829"/>
                                        </p:tgtEl>
                                        <p:attrNameLst>
                                          <p:attrName>style.visibility</p:attrName>
                                        </p:attrNameLst>
                                      </p:cBhvr>
                                      <p:to>
                                        <p:strVal val="visible"/>
                                      </p:to>
                                    </p:set>
                                    <p:animEffect transition="in" filter="fade">
                                      <p:cBhvr>
                                        <p:cTn id="36" dur="500"/>
                                        <p:tgtEl>
                                          <p:spTgt spid="1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18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a:extLst>
            <a:ext uri="{FF2B5EF4-FFF2-40B4-BE49-F238E27FC236}">
              <a16:creationId xmlns:a16="http://schemas.microsoft.com/office/drawing/2014/main" id="{E486024F-6251-0763-23BF-EE328F54B0D2}"/>
            </a:ext>
          </a:extLst>
        </p:cNvPr>
        <p:cNvGrpSpPr/>
        <p:nvPr/>
      </p:nvGrpSpPr>
      <p:grpSpPr>
        <a:xfrm>
          <a:off x="0" y="0"/>
          <a:ext cx="0" cy="0"/>
          <a:chOff x="0" y="0"/>
          <a:chExt cx="0" cy="0"/>
        </a:xfrm>
      </p:grpSpPr>
      <p:sp>
        <p:nvSpPr>
          <p:cNvPr id="58" name="Google Shape;58;p15">
            <a:extLst>
              <a:ext uri="{FF2B5EF4-FFF2-40B4-BE49-F238E27FC236}">
                <a16:creationId xmlns:a16="http://schemas.microsoft.com/office/drawing/2014/main" id="{4B207E11-6227-21B4-6B74-FA5F03DB1301}"/>
              </a:ext>
            </a:extLst>
          </p:cNvPr>
          <p:cNvSpPr txBox="1">
            <a:spLocks noGrp="1"/>
          </p:cNvSpPr>
          <p:nvPr>
            <p:ph type="ctrTitle"/>
          </p:nvPr>
        </p:nvSpPr>
        <p:spPr>
          <a:xfrm>
            <a:off x="4707684" y="1341026"/>
            <a:ext cx="2764222" cy="8312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t>Thank You</a:t>
            </a:r>
            <a:endParaRPr sz="4800" dirty="0"/>
          </a:p>
        </p:txBody>
      </p:sp>
      <p:sp>
        <p:nvSpPr>
          <p:cNvPr id="59" name="Google Shape;59;p15">
            <a:extLst>
              <a:ext uri="{FF2B5EF4-FFF2-40B4-BE49-F238E27FC236}">
                <a16:creationId xmlns:a16="http://schemas.microsoft.com/office/drawing/2014/main" id="{0D8367FD-D927-F4E2-D8D2-B55819654FB5}"/>
              </a:ext>
            </a:extLst>
          </p:cNvPr>
          <p:cNvSpPr txBox="1">
            <a:spLocks noGrp="1"/>
          </p:cNvSpPr>
          <p:nvPr>
            <p:ph type="subTitle" idx="1"/>
          </p:nvPr>
        </p:nvSpPr>
        <p:spPr>
          <a:xfrm>
            <a:off x="4707684" y="2161240"/>
            <a:ext cx="2226878" cy="6213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Presented by</a:t>
            </a:r>
          </a:p>
          <a:p>
            <a:pPr marL="0" lvl="0" indent="0" algn="l" rtl="0">
              <a:spcBef>
                <a:spcPts val="0"/>
              </a:spcBef>
              <a:spcAft>
                <a:spcPts val="0"/>
              </a:spcAft>
              <a:buNone/>
            </a:pPr>
            <a:r>
              <a:rPr lang="en-GB" sz="1800" dirty="0"/>
              <a:t>Gilang Wiradhyaksa</a:t>
            </a:r>
            <a:endParaRPr sz="1800" dirty="0"/>
          </a:p>
        </p:txBody>
      </p:sp>
      <p:pic>
        <p:nvPicPr>
          <p:cNvPr id="1026" name="Picture 2">
            <a:extLst>
              <a:ext uri="{FF2B5EF4-FFF2-40B4-BE49-F238E27FC236}">
                <a16:creationId xmlns:a16="http://schemas.microsoft.com/office/drawing/2014/main" id="{713B3CB1-5741-D6F4-D8DF-3A0552C13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851" y="297120"/>
            <a:ext cx="1371544" cy="79653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649;p27">
            <a:extLst>
              <a:ext uri="{FF2B5EF4-FFF2-40B4-BE49-F238E27FC236}">
                <a16:creationId xmlns:a16="http://schemas.microsoft.com/office/drawing/2014/main" id="{BA199441-4A45-40E3-5C0E-EA503092C984}"/>
              </a:ext>
            </a:extLst>
          </p:cNvPr>
          <p:cNvGrpSpPr/>
          <p:nvPr/>
        </p:nvGrpSpPr>
        <p:grpSpPr>
          <a:xfrm>
            <a:off x="511605" y="932092"/>
            <a:ext cx="3851867" cy="3752732"/>
            <a:chOff x="3308863" y="1644937"/>
            <a:chExt cx="2526225" cy="2461013"/>
          </a:xfrm>
        </p:grpSpPr>
        <p:grpSp>
          <p:nvGrpSpPr>
            <p:cNvPr id="3" name="Google Shape;1650;p27">
              <a:extLst>
                <a:ext uri="{FF2B5EF4-FFF2-40B4-BE49-F238E27FC236}">
                  <a16:creationId xmlns:a16="http://schemas.microsoft.com/office/drawing/2014/main" id="{8CD68747-00EB-6983-7EDF-F32B88FC2DFB}"/>
                </a:ext>
              </a:extLst>
            </p:cNvPr>
            <p:cNvGrpSpPr/>
            <p:nvPr/>
          </p:nvGrpSpPr>
          <p:grpSpPr>
            <a:xfrm>
              <a:off x="4447388" y="2652255"/>
              <a:ext cx="1387700" cy="1453695"/>
              <a:chOff x="4447388" y="2652255"/>
              <a:chExt cx="1387700" cy="1453695"/>
            </a:xfrm>
          </p:grpSpPr>
          <p:sp>
            <p:nvSpPr>
              <p:cNvPr id="34" name="Google Shape;1651;p27">
                <a:extLst>
                  <a:ext uri="{FF2B5EF4-FFF2-40B4-BE49-F238E27FC236}">
                    <a16:creationId xmlns:a16="http://schemas.microsoft.com/office/drawing/2014/main" id="{C8C58E8A-1CBD-B48A-2670-7CF1DF2C6AA9}"/>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52;p27">
                <a:extLst>
                  <a:ext uri="{FF2B5EF4-FFF2-40B4-BE49-F238E27FC236}">
                    <a16:creationId xmlns:a16="http://schemas.microsoft.com/office/drawing/2014/main" id="{B47741E9-D9DC-350E-3141-69FE4C1E5654}"/>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53;p27">
                <a:extLst>
                  <a:ext uri="{FF2B5EF4-FFF2-40B4-BE49-F238E27FC236}">
                    <a16:creationId xmlns:a16="http://schemas.microsoft.com/office/drawing/2014/main" id="{A465ACAE-FB04-C53D-E4DB-6135ED26F063}"/>
                  </a:ext>
                </a:extLst>
              </p:cNvPr>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54;p27">
                <a:extLst>
                  <a:ext uri="{FF2B5EF4-FFF2-40B4-BE49-F238E27FC236}">
                    <a16:creationId xmlns:a16="http://schemas.microsoft.com/office/drawing/2014/main" id="{01ECFF7A-4D66-A956-DE5D-330D1F179493}"/>
                  </a:ext>
                </a:extLst>
              </p:cNvPr>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55;p27">
                <a:extLst>
                  <a:ext uri="{FF2B5EF4-FFF2-40B4-BE49-F238E27FC236}">
                    <a16:creationId xmlns:a16="http://schemas.microsoft.com/office/drawing/2014/main" id="{604ACB86-8697-EAE6-7C83-DD3DB9BCD755}"/>
                  </a:ext>
                </a:extLst>
              </p:cNvPr>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6;p27">
                <a:extLst>
                  <a:ext uri="{FF2B5EF4-FFF2-40B4-BE49-F238E27FC236}">
                    <a16:creationId xmlns:a16="http://schemas.microsoft.com/office/drawing/2014/main" id="{A33C805E-3618-773C-2CCD-93E046018618}"/>
                  </a:ext>
                </a:extLst>
              </p:cNvPr>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7;p27">
                <a:extLst>
                  <a:ext uri="{FF2B5EF4-FFF2-40B4-BE49-F238E27FC236}">
                    <a16:creationId xmlns:a16="http://schemas.microsoft.com/office/drawing/2014/main" id="{FCAC096A-2245-DA75-EA56-099F1C2F6223}"/>
                  </a:ext>
                </a:extLst>
              </p:cNvPr>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658;p27">
              <a:extLst>
                <a:ext uri="{FF2B5EF4-FFF2-40B4-BE49-F238E27FC236}">
                  <a16:creationId xmlns:a16="http://schemas.microsoft.com/office/drawing/2014/main" id="{3F2206CE-02DA-56E0-BB0E-DC891A6B2D2C}"/>
                </a:ext>
              </a:extLst>
            </p:cNvPr>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9;p27">
              <a:extLst>
                <a:ext uri="{FF2B5EF4-FFF2-40B4-BE49-F238E27FC236}">
                  <a16:creationId xmlns:a16="http://schemas.microsoft.com/office/drawing/2014/main" id="{E585D3E5-60EF-0A11-C04E-AE574633C6C1}"/>
                </a:ext>
              </a:extLst>
            </p:cNvPr>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0;p27">
              <a:extLst>
                <a:ext uri="{FF2B5EF4-FFF2-40B4-BE49-F238E27FC236}">
                  <a16:creationId xmlns:a16="http://schemas.microsoft.com/office/drawing/2014/main" id="{BFE09F60-E31C-633A-74FD-783D750FFE74}"/>
                </a:ext>
              </a:extLst>
            </p:cNvPr>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1;p27">
              <a:extLst>
                <a:ext uri="{FF2B5EF4-FFF2-40B4-BE49-F238E27FC236}">
                  <a16:creationId xmlns:a16="http://schemas.microsoft.com/office/drawing/2014/main" id="{867A0F01-C142-B4CA-6C62-D7B798A8C5E0}"/>
                </a:ext>
              </a:extLst>
            </p:cNvPr>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2;p27">
              <a:extLst>
                <a:ext uri="{FF2B5EF4-FFF2-40B4-BE49-F238E27FC236}">
                  <a16:creationId xmlns:a16="http://schemas.microsoft.com/office/drawing/2014/main" id="{3E9AD272-DF17-7914-2B47-BF2C908DC1FD}"/>
                </a:ext>
              </a:extLst>
            </p:cNvPr>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p27">
              <a:extLst>
                <a:ext uri="{FF2B5EF4-FFF2-40B4-BE49-F238E27FC236}">
                  <a16:creationId xmlns:a16="http://schemas.microsoft.com/office/drawing/2014/main" id="{0182DF64-55F0-7EA7-7D63-80B2C40E8B57}"/>
                </a:ext>
              </a:extLst>
            </p:cNvPr>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4;p27">
              <a:extLst>
                <a:ext uri="{FF2B5EF4-FFF2-40B4-BE49-F238E27FC236}">
                  <a16:creationId xmlns:a16="http://schemas.microsoft.com/office/drawing/2014/main" id="{0D8BF7DE-306C-7E3C-184E-68A82E7707A1}"/>
                </a:ext>
              </a:extLst>
            </p:cNvPr>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5;p27">
              <a:extLst>
                <a:ext uri="{FF2B5EF4-FFF2-40B4-BE49-F238E27FC236}">
                  <a16:creationId xmlns:a16="http://schemas.microsoft.com/office/drawing/2014/main" id="{C16DB6CA-0E5F-3844-4359-1A241CF48DE6}"/>
                </a:ext>
              </a:extLst>
            </p:cNvPr>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6;p27">
              <a:extLst>
                <a:ext uri="{FF2B5EF4-FFF2-40B4-BE49-F238E27FC236}">
                  <a16:creationId xmlns:a16="http://schemas.microsoft.com/office/drawing/2014/main" id="{048F966D-100C-5590-AF9C-0F2B19452F1C}"/>
                </a:ext>
              </a:extLst>
            </p:cNvPr>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7;p27">
              <a:extLst>
                <a:ext uri="{FF2B5EF4-FFF2-40B4-BE49-F238E27FC236}">
                  <a16:creationId xmlns:a16="http://schemas.microsoft.com/office/drawing/2014/main" id="{36446497-50F3-CDD1-244F-8669BE03AC8E}"/>
                </a:ext>
              </a:extLst>
            </p:cNvPr>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8;p27">
              <a:extLst>
                <a:ext uri="{FF2B5EF4-FFF2-40B4-BE49-F238E27FC236}">
                  <a16:creationId xmlns:a16="http://schemas.microsoft.com/office/drawing/2014/main" id="{92F028C2-0CC2-F73B-3541-79E73EF22D47}"/>
                </a:ext>
              </a:extLst>
            </p:cNvPr>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9;p27">
              <a:extLst>
                <a:ext uri="{FF2B5EF4-FFF2-40B4-BE49-F238E27FC236}">
                  <a16:creationId xmlns:a16="http://schemas.microsoft.com/office/drawing/2014/main" id="{B7F8FB16-907B-44C3-6CE1-4FAFC9B39145}"/>
                </a:ext>
              </a:extLst>
            </p:cNvPr>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0;p27">
              <a:extLst>
                <a:ext uri="{FF2B5EF4-FFF2-40B4-BE49-F238E27FC236}">
                  <a16:creationId xmlns:a16="http://schemas.microsoft.com/office/drawing/2014/main" id="{1A39E938-839F-9FD3-1009-C65DD7F4E886}"/>
                </a:ext>
              </a:extLst>
            </p:cNvPr>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1;p27">
              <a:extLst>
                <a:ext uri="{FF2B5EF4-FFF2-40B4-BE49-F238E27FC236}">
                  <a16:creationId xmlns:a16="http://schemas.microsoft.com/office/drawing/2014/main" id="{D2D30DB0-85F0-FA34-B603-F9B31823ABD8}"/>
                </a:ext>
              </a:extLst>
            </p:cNvPr>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2;p27">
              <a:extLst>
                <a:ext uri="{FF2B5EF4-FFF2-40B4-BE49-F238E27FC236}">
                  <a16:creationId xmlns:a16="http://schemas.microsoft.com/office/drawing/2014/main" id="{9630720C-FE57-8341-D157-BDB805BAEE37}"/>
                </a:ext>
              </a:extLst>
            </p:cNvPr>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3;p27">
              <a:extLst>
                <a:ext uri="{FF2B5EF4-FFF2-40B4-BE49-F238E27FC236}">
                  <a16:creationId xmlns:a16="http://schemas.microsoft.com/office/drawing/2014/main" id="{84D920D6-6CF3-2594-E964-E96008E4FD22}"/>
                </a:ext>
              </a:extLst>
            </p:cNvPr>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4;p27">
              <a:extLst>
                <a:ext uri="{FF2B5EF4-FFF2-40B4-BE49-F238E27FC236}">
                  <a16:creationId xmlns:a16="http://schemas.microsoft.com/office/drawing/2014/main" id="{94CC6560-65D7-DE5D-3DF4-2085A22F448C}"/>
                </a:ext>
              </a:extLst>
            </p:cNvPr>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5;p27">
              <a:extLst>
                <a:ext uri="{FF2B5EF4-FFF2-40B4-BE49-F238E27FC236}">
                  <a16:creationId xmlns:a16="http://schemas.microsoft.com/office/drawing/2014/main" id="{E59D8F76-D1DD-02FE-E04D-DDA670992CE3}"/>
                </a:ext>
              </a:extLst>
            </p:cNvPr>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6;p27">
              <a:extLst>
                <a:ext uri="{FF2B5EF4-FFF2-40B4-BE49-F238E27FC236}">
                  <a16:creationId xmlns:a16="http://schemas.microsoft.com/office/drawing/2014/main" id="{0E136699-310D-3914-DF53-237BA5D5B560}"/>
                </a:ext>
              </a:extLst>
            </p:cNvPr>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7;p27">
              <a:extLst>
                <a:ext uri="{FF2B5EF4-FFF2-40B4-BE49-F238E27FC236}">
                  <a16:creationId xmlns:a16="http://schemas.microsoft.com/office/drawing/2014/main" id="{360F5140-D3DD-9E42-F3FD-894D6A0D1C47}"/>
                </a:ext>
              </a:extLst>
            </p:cNvPr>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8;p27">
              <a:extLst>
                <a:ext uri="{FF2B5EF4-FFF2-40B4-BE49-F238E27FC236}">
                  <a16:creationId xmlns:a16="http://schemas.microsoft.com/office/drawing/2014/main" id="{CA97CD21-DB07-0AA1-EE52-4E8415CF8A28}"/>
                </a:ext>
              </a:extLst>
            </p:cNvPr>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9;p27">
              <a:extLst>
                <a:ext uri="{FF2B5EF4-FFF2-40B4-BE49-F238E27FC236}">
                  <a16:creationId xmlns:a16="http://schemas.microsoft.com/office/drawing/2014/main" id="{F8021C71-35E4-5136-9E50-21BBA471E749}"/>
                </a:ext>
              </a:extLst>
            </p:cNvPr>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0;p27">
              <a:extLst>
                <a:ext uri="{FF2B5EF4-FFF2-40B4-BE49-F238E27FC236}">
                  <a16:creationId xmlns:a16="http://schemas.microsoft.com/office/drawing/2014/main" id="{8E5B4BF8-2D97-4F70-820B-AB8999129B61}"/>
                </a:ext>
              </a:extLst>
            </p:cNvPr>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1;p27">
              <a:extLst>
                <a:ext uri="{FF2B5EF4-FFF2-40B4-BE49-F238E27FC236}">
                  <a16:creationId xmlns:a16="http://schemas.microsoft.com/office/drawing/2014/main" id="{15EA17FC-27BC-69EC-92C9-88AD7EECB5C6}"/>
                </a:ext>
              </a:extLst>
            </p:cNvPr>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2;p27">
              <a:extLst>
                <a:ext uri="{FF2B5EF4-FFF2-40B4-BE49-F238E27FC236}">
                  <a16:creationId xmlns:a16="http://schemas.microsoft.com/office/drawing/2014/main" id="{8C144605-BF7F-F3EB-5507-EB14EE818B19}"/>
                </a:ext>
              </a:extLst>
            </p:cNvPr>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3;p27">
              <a:extLst>
                <a:ext uri="{FF2B5EF4-FFF2-40B4-BE49-F238E27FC236}">
                  <a16:creationId xmlns:a16="http://schemas.microsoft.com/office/drawing/2014/main" id="{7FCB9C65-CA51-45C7-DD00-84CC78E69E65}"/>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4;p27">
              <a:extLst>
                <a:ext uri="{FF2B5EF4-FFF2-40B4-BE49-F238E27FC236}">
                  <a16:creationId xmlns:a16="http://schemas.microsoft.com/office/drawing/2014/main" id="{5F1BB274-FA1E-1A42-0CDD-AB79F68376DE}"/>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5;p27">
              <a:extLst>
                <a:ext uri="{FF2B5EF4-FFF2-40B4-BE49-F238E27FC236}">
                  <a16:creationId xmlns:a16="http://schemas.microsoft.com/office/drawing/2014/main" id="{91F38027-14AC-57A7-11EC-75106352513C}"/>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6;p27">
              <a:extLst>
                <a:ext uri="{FF2B5EF4-FFF2-40B4-BE49-F238E27FC236}">
                  <a16:creationId xmlns:a16="http://schemas.microsoft.com/office/drawing/2014/main" id="{AE16BC19-7AE4-55C6-9122-644FD3C23494}"/>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7;p27">
              <a:extLst>
                <a:ext uri="{FF2B5EF4-FFF2-40B4-BE49-F238E27FC236}">
                  <a16:creationId xmlns:a16="http://schemas.microsoft.com/office/drawing/2014/main" id="{5ECFA2FA-46A4-346F-B55D-5D8D53442D64}"/>
                </a:ext>
              </a:extLst>
            </p:cNvPr>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59;p15">
            <a:extLst>
              <a:ext uri="{FF2B5EF4-FFF2-40B4-BE49-F238E27FC236}">
                <a16:creationId xmlns:a16="http://schemas.microsoft.com/office/drawing/2014/main" id="{24BA6CED-FA9C-7BA6-5ED2-FD44BBAB8AC0}"/>
              </a:ext>
            </a:extLst>
          </p:cNvPr>
          <p:cNvSpPr txBox="1">
            <a:spLocks/>
          </p:cNvSpPr>
          <p:nvPr/>
        </p:nvSpPr>
        <p:spPr>
          <a:xfrm>
            <a:off x="4707683" y="2808596"/>
            <a:ext cx="3968263" cy="1876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nSpc>
                <a:spcPct val="200000"/>
              </a:lnSpc>
            </a:pPr>
            <a:r>
              <a:rPr lang="en-GB" sz="1400" dirty="0"/>
              <a:t>LinkedIn 	:  </a:t>
            </a:r>
            <a:r>
              <a:rPr lang="en-GB" sz="1400" dirty="0">
                <a:hlinkClick r:id="rId4"/>
              </a:rPr>
              <a:t>in/gilangwiradhyaksa/</a:t>
            </a:r>
            <a:endParaRPr lang="en-GB" sz="1400" dirty="0"/>
          </a:p>
          <a:p>
            <a:pPr marL="0" indent="0">
              <a:lnSpc>
                <a:spcPct val="200000"/>
              </a:lnSpc>
            </a:pPr>
            <a:r>
              <a:rPr lang="en-GB" sz="1400" dirty="0"/>
              <a:t>Email	:  </a:t>
            </a:r>
            <a:r>
              <a:rPr lang="en-GB" sz="1400" dirty="0">
                <a:hlinkClick r:id="rId5"/>
              </a:rPr>
              <a:t>gilang.wirad@gmail.com</a:t>
            </a:r>
            <a:endParaRPr lang="en-GB" sz="1400" dirty="0"/>
          </a:p>
          <a:p>
            <a:pPr marL="0" indent="0">
              <a:lnSpc>
                <a:spcPct val="200000"/>
              </a:lnSpc>
            </a:pPr>
            <a:r>
              <a:rPr lang="en-GB" sz="1400" dirty="0"/>
              <a:t>GitHub	:  github.com/gilangwd</a:t>
            </a:r>
          </a:p>
        </p:txBody>
      </p:sp>
      <p:sp>
        <p:nvSpPr>
          <p:cNvPr id="42" name="Rectangle 41">
            <a:extLst>
              <a:ext uri="{FF2B5EF4-FFF2-40B4-BE49-F238E27FC236}">
                <a16:creationId xmlns:a16="http://schemas.microsoft.com/office/drawing/2014/main" id="{2BA95537-BD93-3D54-314D-CAE5416A7451}"/>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0745955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500"/>
                                  </p:stCondLst>
                                  <p:iterate type="wd">
                                    <p:tmAbs val="300"/>
                                  </p:iterate>
                                  <p:childTnLst>
                                    <p:set>
                                      <p:cBhvr>
                                        <p:cTn id="2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1000"/>
                                  </p:stCondLst>
                                  <p:childTnLst>
                                    <p:set>
                                      <p:cBhvr>
                                        <p:cTn id="26" dur="1" fill="hold">
                                          <p:stCondLst>
                                            <p:cond delay="0"/>
                                          </p:stCondLst>
                                        </p:cTn>
                                        <p:tgtEl>
                                          <p:spTgt spid="41">
                                            <p:txEl>
                                              <p:pRg st="0" end="0"/>
                                            </p:txEl>
                                          </p:spTgt>
                                        </p:tgtEl>
                                        <p:attrNameLst>
                                          <p:attrName>style.visibility</p:attrName>
                                        </p:attrNameLst>
                                      </p:cBhvr>
                                      <p:to>
                                        <p:strVal val="visible"/>
                                      </p:to>
                                    </p:set>
                                    <p:animEffect transition="in" filter="fade">
                                      <p:cBhvr>
                                        <p:cTn id="27" dur="1000"/>
                                        <p:tgtEl>
                                          <p:spTgt spid="41">
                                            <p:txEl>
                                              <p:pRg st="0" end="0"/>
                                            </p:txEl>
                                          </p:spTgt>
                                        </p:tgtEl>
                                      </p:cBhvr>
                                    </p:animEffect>
                                  </p:childTnLst>
                                </p:cTn>
                              </p:par>
                              <p:par>
                                <p:cTn id="28" presetID="10" presetClass="entr" presetSubtype="0" fill="hold" nodeType="withEffect">
                                  <p:stCondLst>
                                    <p:cond delay="1000"/>
                                  </p:stCondLst>
                                  <p:childTnLst>
                                    <p:set>
                                      <p:cBhvr>
                                        <p:cTn id="29" dur="1" fill="hold">
                                          <p:stCondLst>
                                            <p:cond delay="0"/>
                                          </p:stCondLst>
                                        </p:cTn>
                                        <p:tgtEl>
                                          <p:spTgt spid="41">
                                            <p:txEl>
                                              <p:pRg st="1" end="1"/>
                                            </p:txEl>
                                          </p:spTgt>
                                        </p:tgtEl>
                                        <p:attrNameLst>
                                          <p:attrName>style.visibility</p:attrName>
                                        </p:attrNameLst>
                                      </p:cBhvr>
                                      <p:to>
                                        <p:strVal val="visible"/>
                                      </p:to>
                                    </p:set>
                                    <p:animEffect transition="in" filter="fade">
                                      <p:cBhvr>
                                        <p:cTn id="30" dur="1000"/>
                                        <p:tgtEl>
                                          <p:spTgt spid="41">
                                            <p:txEl>
                                              <p:pRg st="1" end="1"/>
                                            </p:txEl>
                                          </p:spTgt>
                                        </p:tgtEl>
                                      </p:cBhvr>
                                    </p:animEffect>
                                  </p:childTnLst>
                                </p:cTn>
                              </p:par>
                              <p:par>
                                <p:cTn id="31" presetID="10" presetClass="entr" presetSubtype="0" fill="hold" nodeType="withEffect">
                                  <p:stCondLst>
                                    <p:cond delay="1000"/>
                                  </p:stCondLst>
                                  <p:childTnLst>
                                    <p:set>
                                      <p:cBhvr>
                                        <p:cTn id="32" dur="1" fill="hold">
                                          <p:stCondLst>
                                            <p:cond delay="0"/>
                                          </p:stCondLst>
                                        </p:cTn>
                                        <p:tgtEl>
                                          <p:spTgt spid="41">
                                            <p:txEl>
                                              <p:pRg st="2" end="2"/>
                                            </p:txEl>
                                          </p:spTgt>
                                        </p:tgtEl>
                                        <p:attrNameLst>
                                          <p:attrName>style.visibility</p:attrName>
                                        </p:attrNameLst>
                                      </p:cBhvr>
                                      <p:to>
                                        <p:strVal val="visible"/>
                                      </p:to>
                                    </p:set>
                                    <p:animEffect transition="in" filter="fade">
                                      <p:cBhvr>
                                        <p:cTn id="33" dur="1000"/>
                                        <p:tgtEl>
                                          <p:spTgt spid="41">
                                            <p:txEl>
                                              <p:pRg st="2" end="2"/>
                                            </p:txEl>
                                          </p:spTgt>
                                        </p:tgtEl>
                                      </p:cBhvr>
                                    </p:animEffect>
                                  </p:childTnLst>
                                </p:cTn>
                              </p:par>
                            </p:childTnLst>
                          </p:cTn>
                        </p:par>
                        <p:par>
                          <p:cTn id="34" fill="hold">
                            <p:stCondLst>
                              <p:cond delay="2000"/>
                            </p:stCondLst>
                            <p:childTnLst>
                              <p:par>
                                <p:cTn id="35" presetID="10" presetClass="entr" presetSubtype="0" fill="hold" grpId="0" nodeType="afterEffect" nodePh="1">
                                  <p:stCondLst>
                                    <p:cond delay="5000"/>
                                  </p:stCondLst>
                                  <p:endCondLst>
                                    <p:cond evt="begin" delay="0">
                                      <p:tn val="35"/>
                                    </p:cond>
                                  </p:end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2900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Extract Transform Load</a:t>
            </a:r>
            <a:endParaRPr dirty="0"/>
          </a:p>
        </p:txBody>
      </p:sp>
      <p:grpSp>
        <p:nvGrpSpPr>
          <p:cNvPr id="191" name="Google Shape;191;p16"/>
          <p:cNvGrpSpPr/>
          <p:nvPr/>
        </p:nvGrpSpPr>
        <p:grpSpPr>
          <a:xfrm>
            <a:off x="831563" y="2244612"/>
            <a:ext cx="4065013" cy="2232288"/>
            <a:chOff x="831563" y="2244612"/>
            <a:chExt cx="4065013" cy="2232288"/>
          </a:xfrm>
        </p:grpSpPr>
        <p:grpSp>
          <p:nvGrpSpPr>
            <p:cNvPr id="192" name="Google Shape;192;p16"/>
            <p:cNvGrpSpPr/>
            <p:nvPr/>
          </p:nvGrpSpPr>
          <p:grpSpPr>
            <a:xfrm>
              <a:off x="1919100" y="3439750"/>
              <a:ext cx="2977475" cy="1037150"/>
              <a:chOff x="1919100" y="3439750"/>
              <a:chExt cx="2977475" cy="1037150"/>
            </a:xfrm>
          </p:grpSpPr>
          <p:sp>
            <p:nvSpPr>
              <p:cNvPr id="193" name="Google Shape;193;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194" name="Google Shape;194;p16"/>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grpSp>
          <p:nvGrpSpPr>
            <p:cNvPr id="195" name="Google Shape;195;p16"/>
            <p:cNvGrpSpPr/>
            <p:nvPr/>
          </p:nvGrpSpPr>
          <p:grpSpPr>
            <a:xfrm>
              <a:off x="831563" y="2244612"/>
              <a:ext cx="2180400" cy="1209249"/>
              <a:chOff x="831563" y="2244612"/>
              <a:chExt cx="2180400" cy="1209249"/>
            </a:xfrm>
          </p:grpSpPr>
          <p:sp>
            <p:nvSpPr>
              <p:cNvPr id="196" name="Google Shape;196;p16"/>
              <p:cNvSpPr txBox="1"/>
              <p:nvPr/>
            </p:nvSpPr>
            <p:spPr>
              <a:xfrm>
                <a:off x="831563" y="2244612"/>
                <a:ext cx="2180400"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Data History Customer</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97" name="Google Shape;197;p16"/>
              <p:cNvSpPr txBox="1"/>
              <p:nvPr/>
            </p:nvSpPr>
            <p:spPr>
              <a:xfrm>
                <a:off x="831563" y="2524161"/>
                <a:ext cx="2180400" cy="9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Data source is from Bank BPTN Syariah Credit Card customer history.</a:t>
                </a:r>
                <a:endParaRPr sz="1200" dirty="0">
                  <a:solidFill>
                    <a:schemeClr val="dk1"/>
                  </a:solidFill>
                  <a:latin typeface="Roboto"/>
                  <a:ea typeface="Roboto"/>
                  <a:cs typeface="Roboto"/>
                  <a:sym typeface="Roboto"/>
                </a:endParaRPr>
              </a:p>
            </p:txBody>
          </p:sp>
        </p:grpSp>
      </p:grpSp>
      <p:grpSp>
        <p:nvGrpSpPr>
          <p:cNvPr id="198" name="Google Shape;198;p16"/>
          <p:cNvGrpSpPr/>
          <p:nvPr/>
        </p:nvGrpSpPr>
        <p:grpSpPr>
          <a:xfrm>
            <a:off x="4241764" y="2248227"/>
            <a:ext cx="4211085" cy="2228673"/>
            <a:chOff x="4241764" y="2248227"/>
            <a:chExt cx="4211085" cy="2228673"/>
          </a:xfrm>
        </p:grpSpPr>
        <p:grpSp>
          <p:nvGrpSpPr>
            <p:cNvPr id="199" name="Google Shape;199;p16"/>
            <p:cNvGrpSpPr/>
            <p:nvPr/>
          </p:nvGrpSpPr>
          <p:grpSpPr>
            <a:xfrm>
              <a:off x="4241764" y="3439750"/>
              <a:ext cx="2977475" cy="1037150"/>
              <a:chOff x="4241764" y="3439750"/>
              <a:chExt cx="2977475" cy="1037150"/>
            </a:xfrm>
          </p:grpSpPr>
          <p:sp>
            <p:nvSpPr>
              <p:cNvPr id="200" name="Google Shape;200;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201" name="Google Shape;201;p16"/>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grpSp>
          <p:nvGrpSpPr>
            <p:cNvPr id="202" name="Google Shape;202;p16"/>
            <p:cNvGrpSpPr/>
            <p:nvPr/>
          </p:nvGrpSpPr>
          <p:grpSpPr>
            <a:xfrm>
              <a:off x="5975928" y="2248227"/>
              <a:ext cx="2476921" cy="1205634"/>
              <a:chOff x="5975928" y="2248227"/>
              <a:chExt cx="2476921" cy="1205634"/>
            </a:xfrm>
          </p:grpSpPr>
          <p:sp>
            <p:nvSpPr>
              <p:cNvPr id="203" name="Google Shape;203;p16"/>
              <p:cNvSpPr txBox="1"/>
              <p:nvPr/>
            </p:nvSpPr>
            <p:spPr>
              <a:xfrm>
                <a:off x="5975928" y="2248227"/>
                <a:ext cx="2476921"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Visualization for Analytics</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204" name="Google Shape;204;p16"/>
              <p:cNvSpPr txBox="1"/>
              <p:nvPr/>
            </p:nvSpPr>
            <p:spPr>
              <a:xfrm>
                <a:off x="6108242" y="2524161"/>
                <a:ext cx="2233316" cy="9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The result is data that is ready to be used for analysis aimed at reducing customer churn.</a:t>
                </a:r>
                <a:endParaRPr sz="1200" dirty="0">
                  <a:solidFill>
                    <a:schemeClr val="dk1"/>
                  </a:solidFill>
                  <a:latin typeface="Roboto"/>
                  <a:ea typeface="Roboto"/>
                  <a:cs typeface="Roboto"/>
                  <a:sym typeface="Roboto"/>
                </a:endParaRPr>
              </a:p>
            </p:txBody>
          </p:sp>
        </p:grpSp>
      </p:grpSp>
      <p:grpSp>
        <p:nvGrpSpPr>
          <p:cNvPr id="205" name="Google Shape;205;p16"/>
          <p:cNvGrpSpPr/>
          <p:nvPr/>
        </p:nvGrpSpPr>
        <p:grpSpPr>
          <a:xfrm>
            <a:off x="3478424" y="1308364"/>
            <a:ext cx="2187185" cy="2942536"/>
            <a:chOff x="3478424" y="1308364"/>
            <a:chExt cx="2187185" cy="2942536"/>
          </a:xfrm>
        </p:grpSpPr>
        <p:sp>
          <p:nvSpPr>
            <p:cNvPr id="206" name="Google Shape;206;p1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6"/>
            <p:cNvGrpSpPr/>
            <p:nvPr/>
          </p:nvGrpSpPr>
          <p:grpSpPr>
            <a:xfrm>
              <a:off x="3478424" y="1308364"/>
              <a:ext cx="2180470" cy="1878295"/>
              <a:chOff x="5553063" y="1487604"/>
              <a:chExt cx="1981525" cy="1707075"/>
            </a:xfrm>
          </p:grpSpPr>
          <p:sp>
            <p:nvSpPr>
              <p:cNvPr id="250" name="Google Shape;250;p1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6"/>
          <p:cNvSpPr/>
          <p:nvPr/>
        </p:nvSpPr>
        <p:spPr>
          <a:xfrm>
            <a:off x="1634018"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6928593"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6"/>
          <p:cNvGrpSpPr/>
          <p:nvPr/>
        </p:nvGrpSpPr>
        <p:grpSpPr>
          <a:xfrm>
            <a:off x="1748842" y="1632797"/>
            <a:ext cx="359972" cy="365467"/>
            <a:chOff x="-59400775" y="4084200"/>
            <a:chExt cx="311125" cy="315875"/>
          </a:xfrm>
        </p:grpSpPr>
        <p:sp>
          <p:nvSpPr>
            <p:cNvPr id="255" name="Google Shape;255;p1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6"/>
          <p:cNvGrpSpPr/>
          <p:nvPr/>
        </p:nvGrpSpPr>
        <p:grpSpPr>
          <a:xfrm>
            <a:off x="7035206" y="1632349"/>
            <a:ext cx="368186" cy="366364"/>
            <a:chOff x="-62151950" y="4111775"/>
            <a:chExt cx="318225" cy="316650"/>
          </a:xfrm>
        </p:grpSpPr>
        <p:sp>
          <p:nvSpPr>
            <p:cNvPr id="262" name="Google Shape;262;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F9A4588E-4177-ECB4-0A7F-393BB101AF75}"/>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500"/>
                                        <p:tgtEl>
                                          <p:spTgt spid="19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2000"/>
                                  </p:stCondLst>
                                  <p:childTnLst>
                                    <p:set>
                                      <p:cBhvr>
                                        <p:cTn id="22" dur="1" fill="hold">
                                          <p:stCondLst>
                                            <p:cond delay="0"/>
                                          </p:stCondLst>
                                        </p:cTn>
                                        <p:tgtEl>
                                          <p:spTgt spid="205"/>
                                        </p:tgtEl>
                                        <p:attrNameLst>
                                          <p:attrName>style.visibility</p:attrName>
                                        </p:attrNameLst>
                                      </p:cBhvr>
                                      <p:to>
                                        <p:strVal val="visible"/>
                                      </p:to>
                                    </p:set>
                                    <p:animEffect transition="in" filter="fade">
                                      <p:cBhvr>
                                        <p:cTn id="23" dur="500"/>
                                        <p:tgtEl>
                                          <p:spTgt spid="2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2000"/>
                                  </p:stCondLst>
                                  <p:childTnLst>
                                    <p:set>
                                      <p:cBhvr>
                                        <p:cTn id="27" dur="1" fill="hold">
                                          <p:stCondLst>
                                            <p:cond delay="0"/>
                                          </p:stCondLst>
                                        </p:cTn>
                                        <p:tgtEl>
                                          <p:spTgt spid="198"/>
                                        </p:tgtEl>
                                        <p:attrNameLst>
                                          <p:attrName>style.visibility</p:attrName>
                                        </p:attrNameLst>
                                      </p:cBhvr>
                                      <p:to>
                                        <p:strVal val="visible"/>
                                      </p:to>
                                    </p:set>
                                    <p:animEffect transition="in" filter="fade">
                                      <p:cBhvr>
                                        <p:cTn id="28" dur="500"/>
                                        <p:tgtEl>
                                          <p:spTgt spid="198"/>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53"/>
                                        </p:tgtEl>
                                        <p:attrNameLst>
                                          <p:attrName>style.visibility</p:attrName>
                                        </p:attrNameLst>
                                      </p:cBhvr>
                                      <p:to>
                                        <p:strVal val="visible"/>
                                      </p:to>
                                    </p:set>
                                    <p:animEffect transition="in" filter="fade">
                                      <p:cBhvr>
                                        <p:cTn id="31" dur="500"/>
                                        <p:tgtEl>
                                          <p:spTgt spid="253"/>
                                        </p:tgtEl>
                                      </p:cBhvr>
                                    </p:animEffect>
                                  </p:childTnLst>
                                </p:cTn>
                              </p:par>
                              <p:par>
                                <p:cTn id="32" presetID="10" presetClass="entr" presetSubtype="0" fill="hold" nodeType="withEffect">
                                  <p:stCondLst>
                                    <p:cond delay="2000"/>
                                  </p:stCondLst>
                                  <p:childTnLst>
                                    <p:set>
                                      <p:cBhvr>
                                        <p:cTn id="33" dur="1" fill="hold">
                                          <p:stCondLst>
                                            <p:cond delay="0"/>
                                          </p:stCondLst>
                                        </p:cTn>
                                        <p:tgtEl>
                                          <p:spTgt spid="261"/>
                                        </p:tgtEl>
                                        <p:attrNameLst>
                                          <p:attrName>style.visibility</p:attrName>
                                        </p:attrNameLst>
                                      </p:cBhvr>
                                      <p:to>
                                        <p:strVal val="visible"/>
                                      </p:to>
                                    </p:set>
                                    <p:animEffect transition="in" filter="fade">
                                      <p:cBhvr>
                                        <p:cTn id="34" dur="500"/>
                                        <p:tgtEl>
                                          <p:spTgt spid="261"/>
                                        </p:tgtEl>
                                      </p:cBhvr>
                                    </p:animEffect>
                                  </p:childTnLst>
                                </p:cTn>
                              </p:par>
                            </p:childTnLst>
                          </p:cTn>
                        </p:par>
                        <p:par>
                          <p:cTn id="35" fill="hold">
                            <p:stCondLst>
                              <p:cond delay="2500"/>
                            </p:stCondLst>
                            <p:childTnLst>
                              <p:par>
                                <p:cTn id="36" presetID="10" presetClass="entr" presetSubtype="0" fill="hold" grpId="0" nodeType="afterEffect" nodePh="1">
                                  <p:stCondLst>
                                    <p:cond delay="2000"/>
                                  </p:stCondLst>
                                  <p:endCondLst>
                                    <p:cond evt="begin" delay="0">
                                      <p:tn val="36"/>
                                    </p:cond>
                                  </p:end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252" grpId="0" animBg="1"/>
      <p:bldP spid="25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7" name="Google Shape;1427;p24"/>
          <p:cNvSpPr/>
          <p:nvPr/>
        </p:nvSpPr>
        <p:spPr>
          <a:xfrm rot="10800000">
            <a:off x="5740525" y="2160971"/>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28" name="Google Shape;1428;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9" name="Google Shape;1429;p24"/>
          <p:cNvSpPr/>
          <p:nvPr/>
        </p:nvSpPr>
        <p:spPr>
          <a:xfrm rot="10800000">
            <a:off x="7149825" y="1463713"/>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0" name="Google Shape;1430;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1" name="Google Shape;1431;p24"/>
          <p:cNvSpPr/>
          <p:nvPr/>
        </p:nvSpPr>
        <p:spPr>
          <a:xfrm>
            <a:off x="2821375" y="2725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2" name="Google Shape;1432;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3" name="Google Shape;1433;p24"/>
          <p:cNvSpPr/>
          <p:nvPr/>
        </p:nvSpPr>
        <p:spPr>
          <a:xfrm>
            <a:off x="4124175" y="1963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grpSp>
        <p:nvGrpSpPr>
          <p:cNvPr id="1434" name="Google Shape;1434;p24"/>
          <p:cNvGrpSpPr/>
          <p:nvPr/>
        </p:nvGrpSpPr>
        <p:grpSpPr>
          <a:xfrm>
            <a:off x="1518575" y="3411275"/>
            <a:ext cx="475525" cy="996875"/>
            <a:chOff x="1518575" y="3411275"/>
            <a:chExt cx="475525" cy="996875"/>
          </a:xfrm>
        </p:grpSpPr>
        <p:sp>
          <p:nvSpPr>
            <p:cNvPr id="1435" name="Google Shape;1435;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6" name="Google Shape;1436;p24"/>
            <p:cNvSpPr/>
            <p:nvPr/>
          </p:nvSpPr>
          <p:spPr>
            <a:xfrm>
              <a:off x="1518575" y="34112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grpSp>
      <p:sp>
        <p:nvSpPr>
          <p:cNvPr id="1437" name="Google Shape;1437;p24"/>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ETL Process Infographics</a:t>
            </a:r>
            <a:endParaRPr dirty="0"/>
          </a:p>
        </p:txBody>
      </p:sp>
      <p:cxnSp>
        <p:nvCxnSpPr>
          <p:cNvPr id="1438" name="Google Shape;1438;p24"/>
          <p:cNvCxnSpPr/>
          <p:nvPr/>
        </p:nvCxnSpPr>
        <p:spPr>
          <a:xfrm flipH="1">
            <a:off x="1906775" y="1501325"/>
            <a:ext cx="5241600" cy="3026400"/>
          </a:xfrm>
          <a:prstGeom prst="straightConnector1">
            <a:avLst/>
          </a:prstGeom>
          <a:noFill/>
          <a:ln w="76200" cap="flat" cmpd="sng">
            <a:solidFill>
              <a:schemeClr val="accent2"/>
            </a:solidFill>
            <a:prstDash val="solid"/>
            <a:round/>
            <a:headEnd type="none" w="med" len="med"/>
            <a:tailEnd type="none" w="med" len="med"/>
          </a:ln>
        </p:spPr>
      </p:cxnSp>
      <p:cxnSp>
        <p:nvCxnSpPr>
          <p:cNvPr id="1439" name="Google Shape;1439;p24"/>
          <p:cNvCxnSpPr>
            <a:cxnSpLocks/>
          </p:cNvCxnSpPr>
          <p:nvPr/>
        </p:nvCxnSpPr>
        <p:spPr>
          <a:xfrm flipH="1">
            <a:off x="1906775" y="1494975"/>
            <a:ext cx="5241600" cy="3026400"/>
          </a:xfrm>
          <a:prstGeom prst="straightConnector1">
            <a:avLst/>
          </a:prstGeom>
          <a:noFill/>
          <a:ln w="28575" cap="flat" cmpd="sng">
            <a:solidFill>
              <a:schemeClr val="accent4"/>
            </a:solidFill>
            <a:prstDash val="solid"/>
            <a:round/>
            <a:headEnd type="none" w="med" len="med"/>
            <a:tailEnd type="none" w="med" len="med"/>
          </a:ln>
        </p:spPr>
      </p:cxnSp>
      <p:grpSp>
        <p:nvGrpSpPr>
          <p:cNvPr id="1440" name="Google Shape;1440;p24"/>
          <p:cNvGrpSpPr/>
          <p:nvPr/>
        </p:nvGrpSpPr>
        <p:grpSpPr>
          <a:xfrm>
            <a:off x="1661788" y="3999227"/>
            <a:ext cx="590840" cy="682345"/>
            <a:chOff x="3662369" y="2223718"/>
            <a:chExt cx="436237" cy="503799"/>
          </a:xfrm>
        </p:grpSpPr>
        <p:sp>
          <p:nvSpPr>
            <p:cNvPr id="1441" name="Google Shape;1441;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24"/>
          <p:cNvGrpSpPr/>
          <p:nvPr/>
        </p:nvGrpSpPr>
        <p:grpSpPr>
          <a:xfrm>
            <a:off x="2964579" y="3243609"/>
            <a:ext cx="590840" cy="682345"/>
            <a:chOff x="3662369" y="2223718"/>
            <a:chExt cx="436237" cy="503799"/>
          </a:xfrm>
        </p:grpSpPr>
        <p:sp>
          <p:nvSpPr>
            <p:cNvPr id="1445" name="Google Shape;1445;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4271961" y="2502247"/>
            <a:ext cx="590840" cy="682345"/>
            <a:chOff x="3665759" y="2223718"/>
            <a:chExt cx="436237" cy="503799"/>
          </a:xfrm>
        </p:grpSpPr>
        <p:sp>
          <p:nvSpPr>
            <p:cNvPr id="1449" name="Google Shape;1449;p24"/>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4"/>
          <p:cNvGrpSpPr/>
          <p:nvPr/>
        </p:nvGrpSpPr>
        <p:grpSpPr>
          <a:xfrm>
            <a:off x="5570159" y="1739180"/>
            <a:ext cx="590840" cy="682345"/>
            <a:chOff x="3662369" y="2223718"/>
            <a:chExt cx="436237" cy="503799"/>
          </a:xfrm>
        </p:grpSpPr>
        <p:sp>
          <p:nvSpPr>
            <p:cNvPr id="1453" name="Google Shape;1453;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4"/>
          <p:cNvGrpSpPr/>
          <p:nvPr/>
        </p:nvGrpSpPr>
        <p:grpSpPr>
          <a:xfrm>
            <a:off x="6872950" y="986347"/>
            <a:ext cx="590840" cy="682345"/>
            <a:chOff x="3662369" y="2223718"/>
            <a:chExt cx="436237" cy="503799"/>
          </a:xfrm>
        </p:grpSpPr>
        <p:sp>
          <p:nvSpPr>
            <p:cNvPr id="1457" name="Google Shape;1457;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4"/>
          <p:cNvGrpSpPr/>
          <p:nvPr/>
        </p:nvGrpSpPr>
        <p:grpSpPr>
          <a:xfrm>
            <a:off x="644641" y="2583879"/>
            <a:ext cx="1752127" cy="751195"/>
            <a:chOff x="644641" y="2583879"/>
            <a:chExt cx="1752127" cy="751195"/>
          </a:xfrm>
        </p:grpSpPr>
        <p:sp>
          <p:nvSpPr>
            <p:cNvPr id="1461" name="Google Shape;1461;p24"/>
            <p:cNvSpPr txBox="1"/>
            <p:nvPr/>
          </p:nvSpPr>
          <p:spPr>
            <a:xfrm>
              <a:off x="644641" y="2583879"/>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Extract</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2" name="Google Shape;1462;p24"/>
            <p:cNvSpPr txBox="1"/>
            <p:nvPr/>
          </p:nvSpPr>
          <p:spPr>
            <a:xfrm>
              <a:off x="644768" y="2837373"/>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Data extraction using SQL Server Integration Services (SSIS)</a:t>
              </a:r>
              <a:endParaRPr sz="1200" dirty="0">
                <a:latin typeface="Roboto"/>
                <a:ea typeface="Roboto"/>
                <a:cs typeface="Roboto"/>
                <a:sym typeface="Roboto"/>
              </a:endParaRPr>
            </a:p>
          </p:txBody>
        </p:sp>
      </p:grpSp>
      <p:grpSp>
        <p:nvGrpSpPr>
          <p:cNvPr id="1463" name="Google Shape;1463;p24"/>
          <p:cNvGrpSpPr/>
          <p:nvPr/>
        </p:nvGrpSpPr>
        <p:grpSpPr>
          <a:xfrm>
            <a:off x="1947910" y="1883917"/>
            <a:ext cx="1752019" cy="762341"/>
            <a:chOff x="1947910" y="1883917"/>
            <a:chExt cx="1752019" cy="762341"/>
          </a:xfrm>
        </p:grpSpPr>
        <p:sp>
          <p:nvSpPr>
            <p:cNvPr id="1464" name="Google Shape;1464;p24"/>
            <p:cNvSpPr txBox="1"/>
            <p:nvPr/>
          </p:nvSpPr>
          <p:spPr>
            <a:xfrm>
              <a:off x="1947928" y="188391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Transform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5" name="Google Shape;1465;p24"/>
            <p:cNvSpPr txBox="1"/>
            <p:nvPr/>
          </p:nvSpPr>
          <p:spPr>
            <a:xfrm>
              <a:off x="1947910" y="2133258"/>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Transform the data using SSIS</a:t>
              </a:r>
              <a:endParaRPr sz="1200" dirty="0">
                <a:latin typeface="Roboto"/>
                <a:ea typeface="Roboto"/>
                <a:cs typeface="Roboto"/>
                <a:sym typeface="Roboto"/>
              </a:endParaRPr>
            </a:p>
          </p:txBody>
        </p:sp>
      </p:grpSp>
      <p:grpSp>
        <p:nvGrpSpPr>
          <p:cNvPr id="1466" name="Google Shape;1466;p24"/>
          <p:cNvGrpSpPr/>
          <p:nvPr/>
        </p:nvGrpSpPr>
        <p:grpSpPr>
          <a:xfrm>
            <a:off x="5341376" y="3234047"/>
            <a:ext cx="1752010" cy="762422"/>
            <a:chOff x="5341376" y="3234047"/>
            <a:chExt cx="1752010" cy="762422"/>
          </a:xfrm>
        </p:grpSpPr>
        <p:sp>
          <p:nvSpPr>
            <p:cNvPr id="1467" name="Google Shape;1467;p24"/>
            <p:cNvSpPr txBox="1"/>
            <p:nvPr/>
          </p:nvSpPr>
          <p:spPr>
            <a:xfrm>
              <a:off x="5341385" y="3234047"/>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Automation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68" name="Google Shape;1468;p24"/>
            <p:cNvSpPr txBox="1"/>
            <p:nvPr/>
          </p:nvSpPr>
          <p:spPr>
            <a:xfrm>
              <a:off x="5341376" y="3498769"/>
              <a:ext cx="17520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Run the SSIS package with Apache Airflow</a:t>
              </a:r>
              <a:endParaRPr sz="1200" dirty="0">
                <a:latin typeface="Roboto"/>
                <a:ea typeface="Roboto"/>
                <a:cs typeface="Roboto"/>
                <a:sym typeface="Roboto"/>
              </a:endParaRPr>
            </a:p>
          </p:txBody>
        </p:sp>
      </p:grpSp>
      <p:grpSp>
        <p:nvGrpSpPr>
          <p:cNvPr id="1469" name="Google Shape;1469;p24"/>
          <p:cNvGrpSpPr/>
          <p:nvPr/>
        </p:nvGrpSpPr>
        <p:grpSpPr>
          <a:xfrm>
            <a:off x="6750765" y="2538450"/>
            <a:ext cx="1752012" cy="762342"/>
            <a:chOff x="6750765" y="2538450"/>
            <a:chExt cx="1752012" cy="762342"/>
          </a:xfrm>
        </p:grpSpPr>
        <p:sp>
          <p:nvSpPr>
            <p:cNvPr id="1470" name="Google Shape;1470;p24"/>
            <p:cNvSpPr txBox="1"/>
            <p:nvPr/>
          </p:nvSpPr>
          <p:spPr>
            <a:xfrm>
              <a:off x="6750765" y="2538450"/>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Visualization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1" name="Google Shape;1471;p24"/>
            <p:cNvSpPr txBox="1"/>
            <p:nvPr/>
          </p:nvSpPr>
          <p:spPr>
            <a:xfrm>
              <a:off x="6750777" y="2787792"/>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Create a visualization from clean data using Tableau</a:t>
              </a:r>
              <a:endParaRPr sz="1200" dirty="0">
                <a:latin typeface="Roboto"/>
                <a:ea typeface="Roboto"/>
                <a:cs typeface="Roboto"/>
                <a:sym typeface="Roboto"/>
              </a:endParaRPr>
            </a:p>
          </p:txBody>
        </p:sp>
      </p:grpSp>
      <p:grpSp>
        <p:nvGrpSpPr>
          <p:cNvPr id="1472" name="Google Shape;1472;p24"/>
          <p:cNvGrpSpPr/>
          <p:nvPr/>
        </p:nvGrpSpPr>
        <p:grpSpPr>
          <a:xfrm>
            <a:off x="3245641" y="1121575"/>
            <a:ext cx="1752002" cy="762341"/>
            <a:chOff x="3245641" y="1121575"/>
            <a:chExt cx="1752002" cy="762341"/>
          </a:xfrm>
        </p:grpSpPr>
        <p:sp>
          <p:nvSpPr>
            <p:cNvPr id="1473" name="Google Shape;1473;p24"/>
            <p:cNvSpPr txBox="1"/>
            <p:nvPr/>
          </p:nvSpPr>
          <p:spPr>
            <a:xfrm>
              <a:off x="3245643" y="1121575"/>
              <a:ext cx="17520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Load</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74" name="Google Shape;1474;p24"/>
            <p:cNvSpPr txBox="1"/>
            <p:nvPr/>
          </p:nvSpPr>
          <p:spPr>
            <a:xfrm>
              <a:off x="3245641" y="1370916"/>
              <a:ext cx="17520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Load transformation result to DB and CSV</a:t>
              </a:r>
              <a:endParaRPr sz="1200" dirty="0">
                <a:latin typeface="Roboto"/>
                <a:ea typeface="Roboto"/>
                <a:cs typeface="Roboto"/>
                <a:sym typeface="Roboto"/>
              </a:endParaRPr>
            </a:p>
          </p:txBody>
        </p:sp>
      </p:grpSp>
      <p:sp>
        <p:nvSpPr>
          <p:cNvPr id="4" name="Rectangle 3">
            <a:extLst>
              <a:ext uri="{FF2B5EF4-FFF2-40B4-BE49-F238E27FC236}">
                <a16:creationId xmlns:a16="http://schemas.microsoft.com/office/drawing/2014/main" id="{E7663F85-7D76-9EBB-3B42-AB28557AA538}"/>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500"/>
                                        <p:tgtEl>
                                          <p:spTgt spid="1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8"/>
                                        </p:tgtEl>
                                        <p:attrNameLst>
                                          <p:attrName>style.visibility</p:attrName>
                                        </p:attrNameLst>
                                      </p:cBhvr>
                                      <p:to>
                                        <p:strVal val="visible"/>
                                      </p:to>
                                    </p:set>
                                    <p:animEffect transition="in" filter="fade">
                                      <p:cBhvr>
                                        <p:cTn id="12" dur="500"/>
                                        <p:tgtEl>
                                          <p:spTgt spid="1438"/>
                                        </p:tgtEl>
                                      </p:cBhvr>
                                    </p:animEffect>
                                  </p:childTnLst>
                                </p:cTn>
                              </p:par>
                              <p:par>
                                <p:cTn id="13" presetID="10" presetClass="entr" presetSubtype="0" fill="hold" nodeType="withEffect">
                                  <p:stCondLst>
                                    <p:cond delay="0"/>
                                  </p:stCondLst>
                                  <p:childTnLst>
                                    <p:set>
                                      <p:cBhvr>
                                        <p:cTn id="14" dur="1" fill="hold">
                                          <p:stCondLst>
                                            <p:cond delay="0"/>
                                          </p:stCondLst>
                                        </p:cTn>
                                        <p:tgtEl>
                                          <p:spTgt spid="1439"/>
                                        </p:tgtEl>
                                        <p:attrNameLst>
                                          <p:attrName>style.visibility</p:attrName>
                                        </p:attrNameLst>
                                      </p:cBhvr>
                                      <p:to>
                                        <p:strVal val="visible"/>
                                      </p:to>
                                    </p:set>
                                    <p:animEffect transition="in" filter="fade">
                                      <p:cBhvr>
                                        <p:cTn id="15" dur="500"/>
                                        <p:tgtEl>
                                          <p:spTgt spid="14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2000"/>
                                  </p:stCondLst>
                                  <p:childTnLst>
                                    <p:set>
                                      <p:cBhvr>
                                        <p:cTn id="19" dur="1" fill="hold">
                                          <p:stCondLst>
                                            <p:cond delay="0"/>
                                          </p:stCondLst>
                                        </p:cTn>
                                        <p:tgtEl>
                                          <p:spTgt spid="1434"/>
                                        </p:tgtEl>
                                        <p:attrNameLst>
                                          <p:attrName>style.visibility</p:attrName>
                                        </p:attrNameLst>
                                      </p:cBhvr>
                                      <p:to>
                                        <p:strVal val="visible"/>
                                      </p:to>
                                    </p:set>
                                    <p:animEffect transition="in" filter="fade">
                                      <p:cBhvr>
                                        <p:cTn id="20" dur="500"/>
                                        <p:tgtEl>
                                          <p:spTgt spid="1434"/>
                                        </p:tgtEl>
                                      </p:cBhvr>
                                    </p:animEffect>
                                  </p:childTnLst>
                                </p:cTn>
                              </p:par>
                              <p:par>
                                <p:cTn id="21" presetID="10" presetClass="entr" presetSubtype="0" fill="hold" nodeType="withEffect">
                                  <p:stCondLst>
                                    <p:cond delay="2000"/>
                                  </p:stCondLst>
                                  <p:childTnLst>
                                    <p:set>
                                      <p:cBhvr>
                                        <p:cTn id="22" dur="1" fill="hold">
                                          <p:stCondLst>
                                            <p:cond delay="0"/>
                                          </p:stCondLst>
                                        </p:cTn>
                                        <p:tgtEl>
                                          <p:spTgt spid="1440"/>
                                        </p:tgtEl>
                                        <p:attrNameLst>
                                          <p:attrName>style.visibility</p:attrName>
                                        </p:attrNameLst>
                                      </p:cBhvr>
                                      <p:to>
                                        <p:strVal val="visible"/>
                                      </p:to>
                                    </p:set>
                                    <p:animEffect transition="in" filter="fade">
                                      <p:cBhvr>
                                        <p:cTn id="23" dur="500"/>
                                        <p:tgtEl>
                                          <p:spTgt spid="1440"/>
                                        </p:tgtEl>
                                      </p:cBhvr>
                                    </p:animEffect>
                                  </p:childTnLst>
                                </p:cTn>
                              </p:par>
                              <p:par>
                                <p:cTn id="24" presetID="10" presetClass="entr" presetSubtype="0" fill="hold" nodeType="withEffect">
                                  <p:stCondLst>
                                    <p:cond delay="2000"/>
                                  </p:stCondLst>
                                  <p:childTnLst>
                                    <p:set>
                                      <p:cBhvr>
                                        <p:cTn id="25" dur="1" fill="hold">
                                          <p:stCondLst>
                                            <p:cond delay="0"/>
                                          </p:stCondLst>
                                        </p:cTn>
                                        <p:tgtEl>
                                          <p:spTgt spid="1460"/>
                                        </p:tgtEl>
                                        <p:attrNameLst>
                                          <p:attrName>style.visibility</p:attrName>
                                        </p:attrNameLst>
                                      </p:cBhvr>
                                      <p:to>
                                        <p:strVal val="visible"/>
                                      </p:to>
                                    </p:set>
                                    <p:animEffect transition="in" filter="fade">
                                      <p:cBhvr>
                                        <p:cTn id="26" dur="500"/>
                                        <p:tgtEl>
                                          <p:spTgt spid="14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2000"/>
                                  </p:stCondLst>
                                  <p:childTnLst>
                                    <p:set>
                                      <p:cBhvr>
                                        <p:cTn id="30" dur="1" fill="hold">
                                          <p:stCondLst>
                                            <p:cond delay="0"/>
                                          </p:stCondLst>
                                        </p:cTn>
                                        <p:tgtEl>
                                          <p:spTgt spid="1430"/>
                                        </p:tgtEl>
                                        <p:attrNameLst>
                                          <p:attrName>style.visibility</p:attrName>
                                        </p:attrNameLst>
                                      </p:cBhvr>
                                      <p:to>
                                        <p:strVal val="visible"/>
                                      </p:to>
                                    </p:set>
                                    <p:animEffect transition="in" filter="fade">
                                      <p:cBhvr>
                                        <p:cTn id="31" dur="500"/>
                                        <p:tgtEl>
                                          <p:spTgt spid="1430"/>
                                        </p:tgtEl>
                                      </p:cBhvr>
                                    </p:animEffect>
                                  </p:childTnLst>
                                </p:cTn>
                              </p:par>
                              <p:par>
                                <p:cTn id="32" presetID="10" presetClass="entr" presetSubtype="0" fill="hold" nodeType="withEffect">
                                  <p:stCondLst>
                                    <p:cond delay="2000"/>
                                  </p:stCondLst>
                                  <p:childTnLst>
                                    <p:set>
                                      <p:cBhvr>
                                        <p:cTn id="33" dur="1" fill="hold">
                                          <p:stCondLst>
                                            <p:cond delay="0"/>
                                          </p:stCondLst>
                                        </p:cTn>
                                        <p:tgtEl>
                                          <p:spTgt spid="1431"/>
                                        </p:tgtEl>
                                        <p:attrNameLst>
                                          <p:attrName>style.visibility</p:attrName>
                                        </p:attrNameLst>
                                      </p:cBhvr>
                                      <p:to>
                                        <p:strVal val="visible"/>
                                      </p:to>
                                    </p:set>
                                    <p:animEffect transition="in" filter="fade">
                                      <p:cBhvr>
                                        <p:cTn id="34" dur="500"/>
                                        <p:tgtEl>
                                          <p:spTgt spid="1431"/>
                                        </p:tgtEl>
                                      </p:cBhvr>
                                    </p:animEffect>
                                  </p:childTnLst>
                                </p:cTn>
                              </p:par>
                              <p:par>
                                <p:cTn id="35" presetID="10" presetClass="entr" presetSubtype="0" fill="hold" nodeType="withEffect">
                                  <p:stCondLst>
                                    <p:cond delay="2000"/>
                                  </p:stCondLst>
                                  <p:childTnLst>
                                    <p:set>
                                      <p:cBhvr>
                                        <p:cTn id="36" dur="1" fill="hold">
                                          <p:stCondLst>
                                            <p:cond delay="0"/>
                                          </p:stCondLst>
                                        </p:cTn>
                                        <p:tgtEl>
                                          <p:spTgt spid="1444"/>
                                        </p:tgtEl>
                                        <p:attrNameLst>
                                          <p:attrName>style.visibility</p:attrName>
                                        </p:attrNameLst>
                                      </p:cBhvr>
                                      <p:to>
                                        <p:strVal val="visible"/>
                                      </p:to>
                                    </p:set>
                                    <p:animEffect transition="in" filter="fade">
                                      <p:cBhvr>
                                        <p:cTn id="37" dur="500"/>
                                        <p:tgtEl>
                                          <p:spTgt spid="1444"/>
                                        </p:tgtEl>
                                      </p:cBhvr>
                                    </p:animEffect>
                                  </p:childTnLst>
                                </p:cTn>
                              </p:par>
                              <p:par>
                                <p:cTn id="38" presetID="10" presetClass="entr" presetSubtype="0" fill="hold" nodeType="withEffect">
                                  <p:stCondLst>
                                    <p:cond delay="2000"/>
                                  </p:stCondLst>
                                  <p:childTnLst>
                                    <p:set>
                                      <p:cBhvr>
                                        <p:cTn id="39" dur="1" fill="hold">
                                          <p:stCondLst>
                                            <p:cond delay="0"/>
                                          </p:stCondLst>
                                        </p:cTn>
                                        <p:tgtEl>
                                          <p:spTgt spid="1463"/>
                                        </p:tgtEl>
                                        <p:attrNameLst>
                                          <p:attrName>style.visibility</p:attrName>
                                        </p:attrNameLst>
                                      </p:cBhvr>
                                      <p:to>
                                        <p:strVal val="visible"/>
                                      </p:to>
                                    </p:set>
                                    <p:animEffect transition="in" filter="fade">
                                      <p:cBhvr>
                                        <p:cTn id="40" dur="500"/>
                                        <p:tgtEl>
                                          <p:spTgt spid="14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2000"/>
                                  </p:stCondLst>
                                  <p:childTnLst>
                                    <p:set>
                                      <p:cBhvr>
                                        <p:cTn id="44" dur="1" fill="hold">
                                          <p:stCondLst>
                                            <p:cond delay="0"/>
                                          </p:stCondLst>
                                        </p:cTn>
                                        <p:tgtEl>
                                          <p:spTgt spid="1432"/>
                                        </p:tgtEl>
                                        <p:attrNameLst>
                                          <p:attrName>style.visibility</p:attrName>
                                        </p:attrNameLst>
                                      </p:cBhvr>
                                      <p:to>
                                        <p:strVal val="visible"/>
                                      </p:to>
                                    </p:set>
                                    <p:animEffect transition="in" filter="fade">
                                      <p:cBhvr>
                                        <p:cTn id="45" dur="500"/>
                                        <p:tgtEl>
                                          <p:spTgt spid="1432"/>
                                        </p:tgtEl>
                                      </p:cBhvr>
                                    </p:animEffect>
                                  </p:childTnLst>
                                </p:cTn>
                              </p:par>
                              <p:par>
                                <p:cTn id="46" presetID="10" presetClass="entr" presetSubtype="0" fill="hold" nodeType="withEffect">
                                  <p:stCondLst>
                                    <p:cond delay="2000"/>
                                  </p:stCondLst>
                                  <p:childTnLst>
                                    <p:set>
                                      <p:cBhvr>
                                        <p:cTn id="47" dur="1" fill="hold">
                                          <p:stCondLst>
                                            <p:cond delay="0"/>
                                          </p:stCondLst>
                                        </p:cTn>
                                        <p:tgtEl>
                                          <p:spTgt spid="1433"/>
                                        </p:tgtEl>
                                        <p:attrNameLst>
                                          <p:attrName>style.visibility</p:attrName>
                                        </p:attrNameLst>
                                      </p:cBhvr>
                                      <p:to>
                                        <p:strVal val="visible"/>
                                      </p:to>
                                    </p:set>
                                    <p:animEffect transition="in" filter="fade">
                                      <p:cBhvr>
                                        <p:cTn id="48" dur="500"/>
                                        <p:tgtEl>
                                          <p:spTgt spid="1433"/>
                                        </p:tgtEl>
                                      </p:cBhvr>
                                    </p:animEffect>
                                  </p:childTnLst>
                                </p:cTn>
                              </p:par>
                              <p:par>
                                <p:cTn id="49" presetID="10" presetClass="entr" presetSubtype="0" fill="hold" nodeType="withEffect">
                                  <p:stCondLst>
                                    <p:cond delay="2000"/>
                                  </p:stCondLst>
                                  <p:childTnLst>
                                    <p:set>
                                      <p:cBhvr>
                                        <p:cTn id="50" dur="1" fill="hold">
                                          <p:stCondLst>
                                            <p:cond delay="0"/>
                                          </p:stCondLst>
                                        </p:cTn>
                                        <p:tgtEl>
                                          <p:spTgt spid="1448"/>
                                        </p:tgtEl>
                                        <p:attrNameLst>
                                          <p:attrName>style.visibility</p:attrName>
                                        </p:attrNameLst>
                                      </p:cBhvr>
                                      <p:to>
                                        <p:strVal val="visible"/>
                                      </p:to>
                                    </p:set>
                                    <p:animEffect transition="in" filter="fade">
                                      <p:cBhvr>
                                        <p:cTn id="51" dur="500"/>
                                        <p:tgtEl>
                                          <p:spTgt spid="1448"/>
                                        </p:tgtEl>
                                      </p:cBhvr>
                                    </p:animEffect>
                                  </p:childTnLst>
                                </p:cTn>
                              </p:par>
                              <p:par>
                                <p:cTn id="52" presetID="10" presetClass="entr" presetSubtype="0" fill="hold" nodeType="withEffect">
                                  <p:stCondLst>
                                    <p:cond delay="2000"/>
                                  </p:stCondLst>
                                  <p:childTnLst>
                                    <p:set>
                                      <p:cBhvr>
                                        <p:cTn id="53" dur="1" fill="hold">
                                          <p:stCondLst>
                                            <p:cond delay="0"/>
                                          </p:stCondLst>
                                        </p:cTn>
                                        <p:tgtEl>
                                          <p:spTgt spid="1472"/>
                                        </p:tgtEl>
                                        <p:attrNameLst>
                                          <p:attrName>style.visibility</p:attrName>
                                        </p:attrNameLst>
                                      </p:cBhvr>
                                      <p:to>
                                        <p:strVal val="visible"/>
                                      </p:to>
                                    </p:set>
                                    <p:animEffect transition="in" filter="fade">
                                      <p:cBhvr>
                                        <p:cTn id="54" dur="500"/>
                                        <p:tgtEl>
                                          <p:spTgt spid="147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2000"/>
                                  </p:stCondLst>
                                  <p:childTnLst>
                                    <p:set>
                                      <p:cBhvr>
                                        <p:cTn id="58" dur="1" fill="hold">
                                          <p:stCondLst>
                                            <p:cond delay="0"/>
                                          </p:stCondLst>
                                        </p:cTn>
                                        <p:tgtEl>
                                          <p:spTgt spid="1426"/>
                                        </p:tgtEl>
                                        <p:attrNameLst>
                                          <p:attrName>style.visibility</p:attrName>
                                        </p:attrNameLst>
                                      </p:cBhvr>
                                      <p:to>
                                        <p:strVal val="visible"/>
                                      </p:to>
                                    </p:set>
                                    <p:animEffect transition="in" filter="fade">
                                      <p:cBhvr>
                                        <p:cTn id="59" dur="500"/>
                                        <p:tgtEl>
                                          <p:spTgt spid="1426"/>
                                        </p:tgtEl>
                                      </p:cBhvr>
                                    </p:animEffect>
                                  </p:childTnLst>
                                </p:cTn>
                              </p:par>
                              <p:par>
                                <p:cTn id="60" presetID="10" presetClass="entr" presetSubtype="0" fill="hold" nodeType="withEffect">
                                  <p:stCondLst>
                                    <p:cond delay="2000"/>
                                  </p:stCondLst>
                                  <p:childTnLst>
                                    <p:set>
                                      <p:cBhvr>
                                        <p:cTn id="61" dur="1" fill="hold">
                                          <p:stCondLst>
                                            <p:cond delay="0"/>
                                          </p:stCondLst>
                                        </p:cTn>
                                        <p:tgtEl>
                                          <p:spTgt spid="1427"/>
                                        </p:tgtEl>
                                        <p:attrNameLst>
                                          <p:attrName>style.visibility</p:attrName>
                                        </p:attrNameLst>
                                      </p:cBhvr>
                                      <p:to>
                                        <p:strVal val="visible"/>
                                      </p:to>
                                    </p:set>
                                    <p:animEffect transition="in" filter="fade">
                                      <p:cBhvr>
                                        <p:cTn id="62" dur="500"/>
                                        <p:tgtEl>
                                          <p:spTgt spid="1427"/>
                                        </p:tgtEl>
                                      </p:cBhvr>
                                    </p:animEffect>
                                  </p:childTnLst>
                                </p:cTn>
                              </p:par>
                              <p:par>
                                <p:cTn id="63" presetID="10" presetClass="entr" presetSubtype="0" fill="hold" nodeType="withEffect">
                                  <p:stCondLst>
                                    <p:cond delay="2000"/>
                                  </p:stCondLst>
                                  <p:childTnLst>
                                    <p:set>
                                      <p:cBhvr>
                                        <p:cTn id="64" dur="1" fill="hold">
                                          <p:stCondLst>
                                            <p:cond delay="0"/>
                                          </p:stCondLst>
                                        </p:cTn>
                                        <p:tgtEl>
                                          <p:spTgt spid="1452"/>
                                        </p:tgtEl>
                                        <p:attrNameLst>
                                          <p:attrName>style.visibility</p:attrName>
                                        </p:attrNameLst>
                                      </p:cBhvr>
                                      <p:to>
                                        <p:strVal val="visible"/>
                                      </p:to>
                                    </p:set>
                                    <p:animEffect transition="in" filter="fade">
                                      <p:cBhvr>
                                        <p:cTn id="65" dur="500"/>
                                        <p:tgtEl>
                                          <p:spTgt spid="1452"/>
                                        </p:tgtEl>
                                      </p:cBhvr>
                                    </p:animEffect>
                                  </p:childTnLst>
                                </p:cTn>
                              </p:par>
                              <p:par>
                                <p:cTn id="66" presetID="10" presetClass="entr" presetSubtype="0" fill="hold" nodeType="withEffect">
                                  <p:stCondLst>
                                    <p:cond delay="2000"/>
                                  </p:stCondLst>
                                  <p:childTnLst>
                                    <p:set>
                                      <p:cBhvr>
                                        <p:cTn id="67" dur="1" fill="hold">
                                          <p:stCondLst>
                                            <p:cond delay="0"/>
                                          </p:stCondLst>
                                        </p:cTn>
                                        <p:tgtEl>
                                          <p:spTgt spid="1466"/>
                                        </p:tgtEl>
                                        <p:attrNameLst>
                                          <p:attrName>style.visibility</p:attrName>
                                        </p:attrNameLst>
                                      </p:cBhvr>
                                      <p:to>
                                        <p:strVal val="visible"/>
                                      </p:to>
                                    </p:set>
                                    <p:animEffect transition="in" filter="fade">
                                      <p:cBhvr>
                                        <p:cTn id="68" dur="500"/>
                                        <p:tgtEl>
                                          <p:spTgt spid="146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2000"/>
                                  </p:stCondLst>
                                  <p:childTnLst>
                                    <p:set>
                                      <p:cBhvr>
                                        <p:cTn id="72" dur="1" fill="hold">
                                          <p:stCondLst>
                                            <p:cond delay="0"/>
                                          </p:stCondLst>
                                        </p:cTn>
                                        <p:tgtEl>
                                          <p:spTgt spid="1428"/>
                                        </p:tgtEl>
                                        <p:attrNameLst>
                                          <p:attrName>style.visibility</p:attrName>
                                        </p:attrNameLst>
                                      </p:cBhvr>
                                      <p:to>
                                        <p:strVal val="visible"/>
                                      </p:to>
                                    </p:set>
                                    <p:animEffect transition="in" filter="fade">
                                      <p:cBhvr>
                                        <p:cTn id="73" dur="500"/>
                                        <p:tgtEl>
                                          <p:spTgt spid="1428"/>
                                        </p:tgtEl>
                                      </p:cBhvr>
                                    </p:animEffect>
                                  </p:childTnLst>
                                </p:cTn>
                              </p:par>
                              <p:par>
                                <p:cTn id="74" presetID="10" presetClass="entr" presetSubtype="0" fill="hold" nodeType="withEffect">
                                  <p:stCondLst>
                                    <p:cond delay="2000"/>
                                  </p:stCondLst>
                                  <p:childTnLst>
                                    <p:set>
                                      <p:cBhvr>
                                        <p:cTn id="75" dur="1" fill="hold">
                                          <p:stCondLst>
                                            <p:cond delay="0"/>
                                          </p:stCondLst>
                                        </p:cTn>
                                        <p:tgtEl>
                                          <p:spTgt spid="1429"/>
                                        </p:tgtEl>
                                        <p:attrNameLst>
                                          <p:attrName>style.visibility</p:attrName>
                                        </p:attrNameLst>
                                      </p:cBhvr>
                                      <p:to>
                                        <p:strVal val="visible"/>
                                      </p:to>
                                    </p:set>
                                    <p:animEffect transition="in" filter="fade">
                                      <p:cBhvr>
                                        <p:cTn id="76" dur="500"/>
                                        <p:tgtEl>
                                          <p:spTgt spid="1429"/>
                                        </p:tgtEl>
                                      </p:cBhvr>
                                    </p:animEffect>
                                  </p:childTnLst>
                                </p:cTn>
                              </p:par>
                              <p:par>
                                <p:cTn id="77" presetID="10" presetClass="entr" presetSubtype="0" fill="hold" nodeType="withEffect">
                                  <p:stCondLst>
                                    <p:cond delay="2000"/>
                                  </p:stCondLst>
                                  <p:childTnLst>
                                    <p:set>
                                      <p:cBhvr>
                                        <p:cTn id="78" dur="1" fill="hold">
                                          <p:stCondLst>
                                            <p:cond delay="0"/>
                                          </p:stCondLst>
                                        </p:cTn>
                                        <p:tgtEl>
                                          <p:spTgt spid="1456"/>
                                        </p:tgtEl>
                                        <p:attrNameLst>
                                          <p:attrName>style.visibility</p:attrName>
                                        </p:attrNameLst>
                                      </p:cBhvr>
                                      <p:to>
                                        <p:strVal val="visible"/>
                                      </p:to>
                                    </p:set>
                                    <p:animEffect transition="in" filter="fade">
                                      <p:cBhvr>
                                        <p:cTn id="79" dur="500"/>
                                        <p:tgtEl>
                                          <p:spTgt spid="1456"/>
                                        </p:tgtEl>
                                      </p:cBhvr>
                                    </p:animEffect>
                                  </p:childTnLst>
                                </p:cTn>
                              </p:par>
                              <p:par>
                                <p:cTn id="80" presetID="10" presetClass="entr" presetSubtype="0" fill="hold" nodeType="withEffect">
                                  <p:stCondLst>
                                    <p:cond delay="2000"/>
                                  </p:stCondLst>
                                  <p:childTnLst>
                                    <p:set>
                                      <p:cBhvr>
                                        <p:cTn id="81" dur="1" fill="hold">
                                          <p:stCondLst>
                                            <p:cond delay="0"/>
                                          </p:stCondLst>
                                        </p:cTn>
                                        <p:tgtEl>
                                          <p:spTgt spid="1469"/>
                                        </p:tgtEl>
                                        <p:attrNameLst>
                                          <p:attrName>style.visibility</p:attrName>
                                        </p:attrNameLst>
                                      </p:cBhvr>
                                      <p:to>
                                        <p:strVal val="visible"/>
                                      </p:to>
                                    </p:set>
                                    <p:animEffect transition="in" filter="fade">
                                      <p:cBhvr>
                                        <p:cTn id="82" dur="500"/>
                                        <p:tgtEl>
                                          <p:spTgt spid="1469"/>
                                        </p:tgtEl>
                                      </p:cBhvr>
                                    </p:animEffect>
                                  </p:childTnLst>
                                </p:cTn>
                              </p:par>
                            </p:childTnLst>
                          </p:cTn>
                        </p:par>
                        <p:par>
                          <p:cTn id="83" fill="hold">
                            <p:stCondLst>
                              <p:cond delay="2500"/>
                            </p:stCondLst>
                            <p:childTnLst>
                              <p:par>
                                <p:cTn id="84" presetID="10" presetClass="entr" presetSubtype="0" fill="hold" grpId="0" nodeType="afterEffect" nodePh="1">
                                  <p:stCondLst>
                                    <p:cond delay="2000"/>
                                  </p:stCondLst>
                                  <p:endCondLst>
                                    <p:cond evt="begin" delay="0">
                                      <p:tn val="84"/>
                                    </p:cond>
                                  </p:end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9400DFEC-DA4C-E5CB-22CF-78E56F72D0CE}"/>
            </a:ext>
          </a:extLst>
        </p:cNvPr>
        <p:cNvGrpSpPr/>
        <p:nvPr/>
      </p:nvGrpSpPr>
      <p:grpSpPr>
        <a:xfrm>
          <a:off x="0" y="0"/>
          <a:ext cx="0" cy="0"/>
          <a:chOff x="0" y="0"/>
          <a:chExt cx="0" cy="0"/>
        </a:xfrm>
      </p:grpSpPr>
      <p:sp>
        <p:nvSpPr>
          <p:cNvPr id="493" name="Google Shape;493;p18">
            <a:extLst>
              <a:ext uri="{FF2B5EF4-FFF2-40B4-BE49-F238E27FC236}">
                <a16:creationId xmlns:a16="http://schemas.microsoft.com/office/drawing/2014/main" id="{AAA6B2E7-44A0-51DB-4E25-8D67B9A373D7}"/>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txBody>
          <a:bodyPr/>
          <a:lstStyle/>
          <a:p>
            <a:endParaRPr lang="en-ID"/>
          </a:p>
        </p:txBody>
      </p:sp>
      <p:cxnSp>
        <p:nvCxnSpPr>
          <p:cNvPr id="494" name="Google Shape;494;p18">
            <a:extLst>
              <a:ext uri="{FF2B5EF4-FFF2-40B4-BE49-F238E27FC236}">
                <a16:creationId xmlns:a16="http://schemas.microsoft.com/office/drawing/2014/main" id="{B798BCCD-AEE3-172B-A85E-5A7535E2740A}"/>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5" name="Google Shape;495;p18">
            <a:extLst>
              <a:ext uri="{FF2B5EF4-FFF2-40B4-BE49-F238E27FC236}">
                <a16:creationId xmlns:a16="http://schemas.microsoft.com/office/drawing/2014/main" id="{3E3E6DE8-8F85-FF46-9129-62A604E79F78}"/>
              </a:ext>
            </a:extLst>
          </p:cNvPr>
          <p:cNvCxnSpPr/>
          <p:nvPr/>
        </p:nvCxnSpPr>
        <p:spPr>
          <a:xfrm rot="10800000">
            <a:off x="4001343" y="2808621"/>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a:extLst>
              <a:ext uri="{FF2B5EF4-FFF2-40B4-BE49-F238E27FC236}">
                <a16:creationId xmlns:a16="http://schemas.microsoft.com/office/drawing/2014/main" id="{A894C124-4CD5-3354-A164-4B64A53823B5}"/>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a:extLst>
              <a:ext uri="{FF2B5EF4-FFF2-40B4-BE49-F238E27FC236}">
                <a16:creationId xmlns:a16="http://schemas.microsoft.com/office/drawing/2014/main" id="{5724A058-E3BA-CD62-E033-2D7DDA9BED15}"/>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499" name="Google Shape;499;p18">
            <a:extLst>
              <a:ext uri="{FF2B5EF4-FFF2-40B4-BE49-F238E27FC236}">
                <a16:creationId xmlns:a16="http://schemas.microsoft.com/office/drawing/2014/main" id="{E08CB7D5-3DBB-7395-88FC-DC61B13BD7B1}"/>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0" name="Google Shape;500;p18">
            <a:extLst>
              <a:ext uri="{FF2B5EF4-FFF2-40B4-BE49-F238E27FC236}">
                <a16:creationId xmlns:a16="http://schemas.microsoft.com/office/drawing/2014/main" id="{221F9CC8-6EEE-272A-6BF0-9AEAF1DEDDD6}"/>
              </a:ext>
            </a:extLst>
          </p:cNvPr>
          <p:cNvCxnSpPr/>
          <p:nvPr/>
        </p:nvCxnSpPr>
        <p:spPr>
          <a:xfrm rot="10800000">
            <a:off x="4001343" y="2808621"/>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a:extLst>
              <a:ext uri="{FF2B5EF4-FFF2-40B4-BE49-F238E27FC236}">
                <a16:creationId xmlns:a16="http://schemas.microsoft.com/office/drawing/2014/main" id="{0E27A536-546C-07E6-850C-482D6A961C1B}"/>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sp>
        <p:nvSpPr>
          <p:cNvPr id="503" name="Google Shape;503;p18">
            <a:extLst>
              <a:ext uri="{FF2B5EF4-FFF2-40B4-BE49-F238E27FC236}">
                <a16:creationId xmlns:a16="http://schemas.microsoft.com/office/drawing/2014/main" id="{EBD572F8-8E2D-15C3-D894-68C3BF92C2F0}"/>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ETL Process using SSIS</a:t>
            </a:r>
            <a:endParaRPr dirty="0"/>
          </a:p>
        </p:txBody>
      </p:sp>
      <p:grpSp>
        <p:nvGrpSpPr>
          <p:cNvPr id="572" name="Google Shape;572;p18">
            <a:extLst>
              <a:ext uri="{FF2B5EF4-FFF2-40B4-BE49-F238E27FC236}">
                <a16:creationId xmlns:a16="http://schemas.microsoft.com/office/drawing/2014/main" id="{2AA1AA03-21A2-D8E9-0F20-D15D257C5F91}"/>
              </a:ext>
            </a:extLst>
          </p:cNvPr>
          <p:cNvGrpSpPr/>
          <p:nvPr/>
        </p:nvGrpSpPr>
        <p:grpSpPr>
          <a:xfrm>
            <a:off x="4514643" y="2453516"/>
            <a:ext cx="4051287" cy="770424"/>
            <a:chOff x="4514643" y="2001759"/>
            <a:chExt cx="4051287" cy="770424"/>
          </a:xfrm>
        </p:grpSpPr>
        <p:sp>
          <p:nvSpPr>
            <p:cNvPr id="573" name="Google Shape;573;p18">
              <a:extLst>
                <a:ext uri="{FF2B5EF4-FFF2-40B4-BE49-F238E27FC236}">
                  <a16:creationId xmlns:a16="http://schemas.microsoft.com/office/drawing/2014/main" id="{3B981C91-DB58-E7CF-3A06-E812947E27A0}"/>
                </a:ext>
              </a:extLst>
            </p:cNvPr>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8">
              <a:extLst>
                <a:ext uri="{FF2B5EF4-FFF2-40B4-BE49-F238E27FC236}">
                  <a16:creationId xmlns:a16="http://schemas.microsoft.com/office/drawing/2014/main" id="{AF1376AB-B36A-C72F-CF84-DA90603ACE20}"/>
                </a:ext>
              </a:extLst>
            </p:cNvPr>
            <p:cNvGrpSpPr/>
            <p:nvPr/>
          </p:nvGrpSpPr>
          <p:grpSpPr>
            <a:xfrm>
              <a:off x="5277959" y="2001759"/>
              <a:ext cx="3287971" cy="770424"/>
              <a:chOff x="5277959" y="2001759"/>
              <a:chExt cx="3287971" cy="770424"/>
            </a:xfrm>
          </p:grpSpPr>
          <p:sp>
            <p:nvSpPr>
              <p:cNvPr id="575" name="Google Shape;575;p18">
                <a:extLst>
                  <a:ext uri="{FF2B5EF4-FFF2-40B4-BE49-F238E27FC236}">
                    <a16:creationId xmlns:a16="http://schemas.microsoft.com/office/drawing/2014/main" id="{498A02FC-EFB2-1A62-CE52-A21908A16F29}"/>
                  </a:ext>
                </a:extLst>
              </p:cNvPr>
              <p:cNvSpPr txBox="1"/>
              <p:nvPr/>
            </p:nvSpPr>
            <p:spPr>
              <a:xfrm flipH="1">
                <a:off x="5277960" y="200175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Connection Manager</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76" name="Google Shape;576;p18">
                <a:extLst>
                  <a:ext uri="{FF2B5EF4-FFF2-40B4-BE49-F238E27FC236}">
                    <a16:creationId xmlns:a16="http://schemas.microsoft.com/office/drawing/2014/main" id="{3ACB1706-7C21-6D1A-709B-A92939D468EE}"/>
                  </a:ext>
                </a:extLst>
              </p:cNvPr>
              <p:cNvSpPr txBox="1"/>
              <p:nvPr/>
            </p:nvSpPr>
            <p:spPr>
              <a:xfrm flipH="1">
                <a:off x="5277959" y="2245083"/>
                <a:ext cx="3287971"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Create a new Flat File connection and choose Bank BTPN Syariah CSV file as sources.</a:t>
                </a:r>
                <a:endParaRPr sz="1200" dirty="0">
                  <a:latin typeface="Roboto"/>
                  <a:ea typeface="Roboto"/>
                  <a:cs typeface="Roboto"/>
                  <a:sym typeface="Roboto"/>
                </a:endParaRPr>
              </a:p>
            </p:txBody>
          </p:sp>
        </p:grpSp>
      </p:grpSp>
      <p:grpSp>
        <p:nvGrpSpPr>
          <p:cNvPr id="582" name="Google Shape;582;p18">
            <a:extLst>
              <a:ext uri="{FF2B5EF4-FFF2-40B4-BE49-F238E27FC236}">
                <a16:creationId xmlns:a16="http://schemas.microsoft.com/office/drawing/2014/main" id="{4257FD4E-7F7B-510F-9D30-592656C5F21D}"/>
              </a:ext>
            </a:extLst>
          </p:cNvPr>
          <p:cNvGrpSpPr/>
          <p:nvPr/>
        </p:nvGrpSpPr>
        <p:grpSpPr>
          <a:xfrm>
            <a:off x="4514643" y="3891276"/>
            <a:ext cx="3756375" cy="770424"/>
            <a:chOff x="4514643" y="3891276"/>
            <a:chExt cx="3756375" cy="770424"/>
          </a:xfrm>
        </p:grpSpPr>
        <p:sp>
          <p:nvSpPr>
            <p:cNvPr id="583" name="Google Shape;583;p18">
              <a:extLst>
                <a:ext uri="{FF2B5EF4-FFF2-40B4-BE49-F238E27FC236}">
                  <a16:creationId xmlns:a16="http://schemas.microsoft.com/office/drawing/2014/main" id="{660AEEF4-5E2D-92A1-21D5-DEB0AC67BFE0}"/>
                </a:ext>
              </a:extLst>
            </p:cNvPr>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18">
              <a:extLst>
                <a:ext uri="{FF2B5EF4-FFF2-40B4-BE49-F238E27FC236}">
                  <a16:creationId xmlns:a16="http://schemas.microsoft.com/office/drawing/2014/main" id="{A810EC22-2779-981E-4E89-34DF350F48C6}"/>
                </a:ext>
              </a:extLst>
            </p:cNvPr>
            <p:cNvGrpSpPr/>
            <p:nvPr/>
          </p:nvGrpSpPr>
          <p:grpSpPr>
            <a:xfrm>
              <a:off x="5277918" y="3891276"/>
              <a:ext cx="2993100" cy="770424"/>
              <a:chOff x="5277918" y="3891276"/>
              <a:chExt cx="2993100" cy="770424"/>
            </a:xfrm>
          </p:grpSpPr>
          <p:sp>
            <p:nvSpPr>
              <p:cNvPr id="585" name="Google Shape;585;p18">
                <a:extLst>
                  <a:ext uri="{FF2B5EF4-FFF2-40B4-BE49-F238E27FC236}">
                    <a16:creationId xmlns:a16="http://schemas.microsoft.com/office/drawing/2014/main" id="{D110E269-217F-E08E-0167-7D18C694A262}"/>
                  </a:ext>
                </a:extLst>
              </p:cNvPr>
              <p:cNvSpPr txBox="1"/>
              <p:nvPr/>
            </p:nvSpPr>
            <p:spPr>
              <a:xfrm>
                <a:off x="5277918" y="3891276"/>
                <a:ext cx="29931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Data Flow Task</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6" name="Google Shape;586;p18">
                <a:extLst>
                  <a:ext uri="{FF2B5EF4-FFF2-40B4-BE49-F238E27FC236}">
                    <a16:creationId xmlns:a16="http://schemas.microsoft.com/office/drawing/2014/main" id="{7FF2B77E-8A3D-5E0F-9F59-81AB7C514C33}"/>
                  </a:ext>
                </a:extLst>
              </p:cNvPr>
              <p:cNvSpPr txBox="1"/>
              <p:nvPr/>
            </p:nvSpPr>
            <p:spPr>
              <a:xfrm>
                <a:off x="5277918" y="4134600"/>
                <a:ext cx="29931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Create five dataflow tasks with the provided data which is Customer History, Card Category, Education, Marital and Customer Status</a:t>
                </a:r>
                <a:endParaRPr sz="1200" dirty="0">
                  <a:latin typeface="Roboto"/>
                  <a:ea typeface="Roboto"/>
                  <a:cs typeface="Roboto"/>
                  <a:sym typeface="Roboto"/>
                </a:endParaRPr>
              </a:p>
            </p:txBody>
          </p:sp>
        </p:grpSp>
      </p:grpSp>
      <p:grpSp>
        <p:nvGrpSpPr>
          <p:cNvPr id="587" name="Google Shape;587;p18">
            <a:extLst>
              <a:ext uri="{FF2B5EF4-FFF2-40B4-BE49-F238E27FC236}">
                <a16:creationId xmlns:a16="http://schemas.microsoft.com/office/drawing/2014/main" id="{67BEBCDF-EE68-2CF3-EDDC-6C8873E8D26F}"/>
              </a:ext>
            </a:extLst>
          </p:cNvPr>
          <p:cNvGrpSpPr/>
          <p:nvPr/>
        </p:nvGrpSpPr>
        <p:grpSpPr>
          <a:xfrm>
            <a:off x="4514643" y="1057000"/>
            <a:ext cx="3756117" cy="770424"/>
            <a:chOff x="4514643" y="1057000"/>
            <a:chExt cx="3756117" cy="770424"/>
          </a:xfrm>
        </p:grpSpPr>
        <p:sp>
          <p:nvSpPr>
            <p:cNvPr id="588" name="Google Shape;588;p18">
              <a:extLst>
                <a:ext uri="{FF2B5EF4-FFF2-40B4-BE49-F238E27FC236}">
                  <a16:creationId xmlns:a16="http://schemas.microsoft.com/office/drawing/2014/main" id="{907B01B8-34F9-6613-F7EE-9CB1C533994F}"/>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a:extLst>
                <a:ext uri="{FF2B5EF4-FFF2-40B4-BE49-F238E27FC236}">
                  <a16:creationId xmlns:a16="http://schemas.microsoft.com/office/drawing/2014/main" id="{E51E1BEE-C619-053F-51D4-603F89A2B57C}"/>
                </a:ext>
              </a:extLst>
            </p:cNvPr>
            <p:cNvGrpSpPr/>
            <p:nvPr/>
          </p:nvGrpSpPr>
          <p:grpSpPr>
            <a:xfrm>
              <a:off x="5277960" y="1057000"/>
              <a:ext cx="2992800" cy="770424"/>
              <a:chOff x="5277960" y="1057000"/>
              <a:chExt cx="2992800" cy="770424"/>
            </a:xfrm>
          </p:grpSpPr>
          <p:sp>
            <p:nvSpPr>
              <p:cNvPr id="590" name="Google Shape;590;p18">
                <a:extLst>
                  <a:ext uri="{FF2B5EF4-FFF2-40B4-BE49-F238E27FC236}">
                    <a16:creationId xmlns:a16="http://schemas.microsoft.com/office/drawing/2014/main" id="{B5E1CDA2-412D-67A3-FA11-CC9C827B51B5}"/>
                  </a:ext>
                </a:extLst>
              </p:cNvPr>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SSIS Package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91" name="Google Shape;591;p18">
                <a:extLst>
                  <a:ext uri="{FF2B5EF4-FFF2-40B4-BE49-F238E27FC236}">
                    <a16:creationId xmlns:a16="http://schemas.microsoft.com/office/drawing/2014/main" id="{FA1E01B7-B1AE-5444-C95A-6460ACD0BAAB}"/>
                  </a:ext>
                </a:extLst>
              </p:cNvPr>
              <p:cNvSpPr txBox="1"/>
              <p:nvPr/>
            </p:nvSpPr>
            <p:spPr>
              <a:xfrm flipH="1">
                <a:off x="5277960" y="1300324"/>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Start from creating a new SSIS Package.</a:t>
                </a:r>
                <a:endParaRPr sz="1200" dirty="0">
                  <a:latin typeface="Roboto"/>
                  <a:ea typeface="Roboto"/>
                  <a:cs typeface="Roboto"/>
                  <a:sym typeface="Roboto"/>
                </a:endParaRPr>
              </a:p>
            </p:txBody>
          </p:sp>
        </p:grpSp>
      </p:grpSp>
      <p:grpSp>
        <p:nvGrpSpPr>
          <p:cNvPr id="608" name="Google Shape;608;p18">
            <a:extLst>
              <a:ext uri="{FF2B5EF4-FFF2-40B4-BE49-F238E27FC236}">
                <a16:creationId xmlns:a16="http://schemas.microsoft.com/office/drawing/2014/main" id="{C3CD7128-86B1-0FE4-DF5A-ACD7954D170B}"/>
              </a:ext>
            </a:extLst>
          </p:cNvPr>
          <p:cNvGrpSpPr/>
          <p:nvPr/>
        </p:nvGrpSpPr>
        <p:grpSpPr>
          <a:xfrm>
            <a:off x="4666195" y="1272586"/>
            <a:ext cx="278296" cy="339253"/>
            <a:chOff x="5110273" y="1253332"/>
            <a:chExt cx="278296" cy="339253"/>
          </a:xfrm>
        </p:grpSpPr>
        <p:sp>
          <p:nvSpPr>
            <p:cNvPr id="609" name="Google Shape;609;p18">
              <a:extLst>
                <a:ext uri="{FF2B5EF4-FFF2-40B4-BE49-F238E27FC236}">
                  <a16:creationId xmlns:a16="http://schemas.microsoft.com/office/drawing/2014/main" id="{C986091B-8E60-91DB-F519-7141366010A0}"/>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18">
              <a:extLst>
                <a:ext uri="{FF2B5EF4-FFF2-40B4-BE49-F238E27FC236}">
                  <a16:creationId xmlns:a16="http://schemas.microsoft.com/office/drawing/2014/main" id="{5F132D10-AA1A-E5AA-A23F-B82F31723BDE}"/>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18">
              <a:extLst>
                <a:ext uri="{FF2B5EF4-FFF2-40B4-BE49-F238E27FC236}">
                  <a16:creationId xmlns:a16="http://schemas.microsoft.com/office/drawing/2014/main" id="{AABED7F6-4272-1932-C751-291BADFD57F6}"/>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18">
              <a:extLst>
                <a:ext uri="{FF2B5EF4-FFF2-40B4-BE49-F238E27FC236}">
                  <a16:creationId xmlns:a16="http://schemas.microsoft.com/office/drawing/2014/main" id="{EEC392B4-785F-53C2-4F8A-C76B99923B83}"/>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E49D1F3B-BBB2-0EC6-E671-EE2D8E86CABB}"/>
              </a:ext>
            </a:extLst>
          </p:cNvPr>
          <p:cNvPicPr>
            <a:picLocks noChangeAspect="1"/>
          </p:cNvPicPr>
          <p:nvPr/>
        </p:nvPicPr>
        <p:blipFill rotWithShape="1">
          <a:blip r:embed="rId3"/>
          <a:srcRect r="47436"/>
          <a:stretch/>
        </p:blipFill>
        <p:spPr>
          <a:xfrm>
            <a:off x="381856" y="1063870"/>
            <a:ext cx="2655634" cy="3627953"/>
          </a:xfrm>
          <a:prstGeom prst="rect">
            <a:avLst/>
          </a:prstGeom>
        </p:spPr>
      </p:pic>
      <p:grpSp>
        <p:nvGrpSpPr>
          <p:cNvPr id="9" name="Google Shape;603;p18">
            <a:extLst>
              <a:ext uri="{FF2B5EF4-FFF2-40B4-BE49-F238E27FC236}">
                <a16:creationId xmlns:a16="http://schemas.microsoft.com/office/drawing/2014/main" id="{CD095496-5E7D-B7FA-D0EE-054C20E14356}"/>
              </a:ext>
            </a:extLst>
          </p:cNvPr>
          <p:cNvGrpSpPr/>
          <p:nvPr/>
        </p:nvGrpSpPr>
        <p:grpSpPr>
          <a:xfrm>
            <a:off x="4631517" y="2671834"/>
            <a:ext cx="339253" cy="339253"/>
            <a:chOff x="5061713" y="4084392"/>
            <a:chExt cx="339253" cy="339253"/>
          </a:xfrm>
        </p:grpSpPr>
        <p:sp>
          <p:nvSpPr>
            <p:cNvPr id="10" name="Google Shape;604;p18">
              <a:extLst>
                <a:ext uri="{FF2B5EF4-FFF2-40B4-BE49-F238E27FC236}">
                  <a16:creationId xmlns:a16="http://schemas.microsoft.com/office/drawing/2014/main" id="{112B5F91-E028-7BA6-C436-7AFF0038F4BC}"/>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605;p18">
              <a:extLst>
                <a:ext uri="{FF2B5EF4-FFF2-40B4-BE49-F238E27FC236}">
                  <a16:creationId xmlns:a16="http://schemas.microsoft.com/office/drawing/2014/main" id="{8865A2CB-B01C-AFAD-F2A4-2CDAB0A724DA}"/>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606;p18">
              <a:extLst>
                <a:ext uri="{FF2B5EF4-FFF2-40B4-BE49-F238E27FC236}">
                  <a16:creationId xmlns:a16="http://schemas.microsoft.com/office/drawing/2014/main" id="{23F2B214-A59F-ED24-702B-B3096B74F04E}"/>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607;p18">
              <a:extLst>
                <a:ext uri="{FF2B5EF4-FFF2-40B4-BE49-F238E27FC236}">
                  <a16:creationId xmlns:a16="http://schemas.microsoft.com/office/drawing/2014/main" id="{AEC55414-D7B4-FD54-42A2-44A9AB516E05}"/>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599;p18">
            <a:extLst>
              <a:ext uri="{FF2B5EF4-FFF2-40B4-BE49-F238E27FC236}">
                <a16:creationId xmlns:a16="http://schemas.microsoft.com/office/drawing/2014/main" id="{C11B3472-F82E-D12C-C457-8B3642A7E8B5}"/>
              </a:ext>
            </a:extLst>
          </p:cNvPr>
          <p:cNvGrpSpPr/>
          <p:nvPr/>
        </p:nvGrpSpPr>
        <p:grpSpPr>
          <a:xfrm>
            <a:off x="4632958" y="4106852"/>
            <a:ext cx="340573" cy="339271"/>
            <a:chOff x="5073109" y="3150705"/>
            <a:chExt cx="340573" cy="339271"/>
          </a:xfrm>
        </p:grpSpPr>
        <p:sp>
          <p:nvSpPr>
            <p:cNvPr id="19" name="Google Shape;600;p18">
              <a:extLst>
                <a:ext uri="{FF2B5EF4-FFF2-40B4-BE49-F238E27FC236}">
                  <a16:creationId xmlns:a16="http://schemas.microsoft.com/office/drawing/2014/main" id="{B540BD5C-9F3D-84EF-1AA3-B86F6FF25AED}"/>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01;p18">
              <a:extLst>
                <a:ext uri="{FF2B5EF4-FFF2-40B4-BE49-F238E27FC236}">
                  <a16:creationId xmlns:a16="http://schemas.microsoft.com/office/drawing/2014/main" id="{C506AF66-3C09-E730-8377-B646D7CAD0F6}"/>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602;p18">
              <a:extLst>
                <a:ext uri="{FF2B5EF4-FFF2-40B4-BE49-F238E27FC236}">
                  <a16:creationId xmlns:a16="http://schemas.microsoft.com/office/drawing/2014/main" id="{31CDF63C-0B56-D305-465E-5BBAF3428C94}"/>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Rectangle 22">
            <a:extLst>
              <a:ext uri="{FF2B5EF4-FFF2-40B4-BE49-F238E27FC236}">
                <a16:creationId xmlns:a16="http://schemas.microsoft.com/office/drawing/2014/main" id="{362307D4-A14A-28A3-4634-B81CED15C097}"/>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0864115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500"/>
                                        <p:tgtEl>
                                          <p:spTgt spid="493"/>
                                        </p:tgtEl>
                                      </p:cBhvr>
                                    </p:animEffect>
                                  </p:childTnLst>
                                </p:cTn>
                              </p:par>
                              <p:par>
                                <p:cTn id="18" presetID="10" presetClass="entr" presetSubtype="0" fill="hold" nodeType="withEffect">
                                  <p:stCondLst>
                                    <p:cond delay="2000"/>
                                  </p:stCondLst>
                                  <p:childTnLst>
                                    <p:set>
                                      <p:cBhvr>
                                        <p:cTn id="19" dur="1" fill="hold">
                                          <p:stCondLst>
                                            <p:cond delay="0"/>
                                          </p:stCondLst>
                                        </p:cTn>
                                        <p:tgtEl>
                                          <p:spTgt spid="498"/>
                                        </p:tgtEl>
                                        <p:attrNameLst>
                                          <p:attrName>style.visibility</p:attrName>
                                        </p:attrNameLst>
                                      </p:cBhvr>
                                      <p:to>
                                        <p:strVal val="visible"/>
                                      </p:to>
                                    </p:set>
                                    <p:animEffect transition="in" filter="fade">
                                      <p:cBhvr>
                                        <p:cTn id="20" dur="500"/>
                                        <p:tgtEl>
                                          <p:spTgt spid="4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500"/>
                                        <p:tgtEl>
                                          <p:spTgt spid="494"/>
                                        </p:tgtEl>
                                      </p:cBhvr>
                                    </p:animEffect>
                                  </p:childTnLst>
                                </p:cTn>
                              </p:par>
                              <p:par>
                                <p:cTn id="26" presetID="10" presetClass="entr" presetSubtype="0" fill="hold" nodeType="withEffect">
                                  <p:stCondLst>
                                    <p:cond delay="0"/>
                                  </p:stCondLst>
                                  <p:childTnLst>
                                    <p:set>
                                      <p:cBhvr>
                                        <p:cTn id="27" dur="1" fill="hold">
                                          <p:stCondLst>
                                            <p:cond delay="0"/>
                                          </p:stCondLst>
                                        </p:cTn>
                                        <p:tgtEl>
                                          <p:spTgt spid="499"/>
                                        </p:tgtEl>
                                        <p:attrNameLst>
                                          <p:attrName>style.visibility</p:attrName>
                                        </p:attrNameLst>
                                      </p:cBhvr>
                                      <p:to>
                                        <p:strVal val="visible"/>
                                      </p:to>
                                    </p:set>
                                    <p:animEffect transition="in" filter="fade">
                                      <p:cBhvr>
                                        <p:cTn id="28" dur="500"/>
                                        <p:tgtEl>
                                          <p:spTgt spid="4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7"/>
                                        </p:tgtEl>
                                        <p:attrNameLst>
                                          <p:attrName>style.visibility</p:attrName>
                                        </p:attrNameLst>
                                      </p:cBhvr>
                                      <p:to>
                                        <p:strVal val="visible"/>
                                      </p:to>
                                    </p:set>
                                    <p:animEffect transition="in" filter="fade">
                                      <p:cBhvr>
                                        <p:cTn id="33" dur="500"/>
                                        <p:tgtEl>
                                          <p:spTgt spid="587"/>
                                        </p:tgtEl>
                                      </p:cBhvr>
                                    </p:animEffect>
                                  </p:childTnLst>
                                </p:cTn>
                              </p:par>
                              <p:par>
                                <p:cTn id="34" presetID="10" presetClass="entr" presetSubtype="0" fill="hold" nodeType="withEffect">
                                  <p:stCondLst>
                                    <p:cond delay="0"/>
                                  </p:stCondLst>
                                  <p:childTnLst>
                                    <p:set>
                                      <p:cBhvr>
                                        <p:cTn id="35" dur="1" fill="hold">
                                          <p:stCondLst>
                                            <p:cond delay="0"/>
                                          </p:stCondLst>
                                        </p:cTn>
                                        <p:tgtEl>
                                          <p:spTgt spid="608"/>
                                        </p:tgtEl>
                                        <p:attrNameLst>
                                          <p:attrName>style.visibility</p:attrName>
                                        </p:attrNameLst>
                                      </p:cBhvr>
                                      <p:to>
                                        <p:strVal val="visible"/>
                                      </p:to>
                                    </p:set>
                                    <p:animEffect transition="in" filter="fade">
                                      <p:cBhvr>
                                        <p:cTn id="36" dur="500"/>
                                        <p:tgtEl>
                                          <p:spTgt spid="60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000"/>
                                  </p:stCondLst>
                                  <p:childTnLst>
                                    <p:set>
                                      <p:cBhvr>
                                        <p:cTn id="40" dur="1" fill="hold">
                                          <p:stCondLst>
                                            <p:cond delay="0"/>
                                          </p:stCondLst>
                                        </p:cTn>
                                        <p:tgtEl>
                                          <p:spTgt spid="495"/>
                                        </p:tgtEl>
                                        <p:attrNameLst>
                                          <p:attrName>style.visibility</p:attrName>
                                        </p:attrNameLst>
                                      </p:cBhvr>
                                      <p:to>
                                        <p:strVal val="visible"/>
                                      </p:to>
                                    </p:set>
                                    <p:animEffect transition="in" filter="fade">
                                      <p:cBhvr>
                                        <p:cTn id="41" dur="500"/>
                                        <p:tgtEl>
                                          <p:spTgt spid="495"/>
                                        </p:tgtEl>
                                      </p:cBhvr>
                                    </p:animEffect>
                                  </p:childTnLst>
                                </p:cTn>
                              </p:par>
                              <p:par>
                                <p:cTn id="42" presetID="10" presetClass="entr" presetSubtype="0" fill="hold" nodeType="withEffect">
                                  <p:stCondLst>
                                    <p:cond delay="2000"/>
                                  </p:stCondLst>
                                  <p:childTnLst>
                                    <p:set>
                                      <p:cBhvr>
                                        <p:cTn id="43" dur="1" fill="hold">
                                          <p:stCondLst>
                                            <p:cond delay="0"/>
                                          </p:stCondLst>
                                        </p:cTn>
                                        <p:tgtEl>
                                          <p:spTgt spid="500"/>
                                        </p:tgtEl>
                                        <p:attrNameLst>
                                          <p:attrName>style.visibility</p:attrName>
                                        </p:attrNameLst>
                                      </p:cBhvr>
                                      <p:to>
                                        <p:strVal val="visible"/>
                                      </p:to>
                                    </p:set>
                                    <p:animEffect transition="in" filter="fade">
                                      <p:cBhvr>
                                        <p:cTn id="44" dur="500"/>
                                        <p:tgtEl>
                                          <p:spTgt spid="5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72"/>
                                        </p:tgtEl>
                                        <p:attrNameLst>
                                          <p:attrName>style.visibility</p:attrName>
                                        </p:attrNameLst>
                                      </p:cBhvr>
                                      <p:to>
                                        <p:strVal val="visible"/>
                                      </p:to>
                                    </p:set>
                                    <p:animEffect transition="in" filter="fade">
                                      <p:cBhvr>
                                        <p:cTn id="49" dur="500"/>
                                        <p:tgtEl>
                                          <p:spTgt spid="572"/>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2000"/>
                                  </p:stCondLst>
                                  <p:childTnLst>
                                    <p:set>
                                      <p:cBhvr>
                                        <p:cTn id="56" dur="1" fill="hold">
                                          <p:stCondLst>
                                            <p:cond delay="0"/>
                                          </p:stCondLst>
                                        </p:cTn>
                                        <p:tgtEl>
                                          <p:spTgt spid="497"/>
                                        </p:tgtEl>
                                        <p:attrNameLst>
                                          <p:attrName>style.visibility</p:attrName>
                                        </p:attrNameLst>
                                      </p:cBhvr>
                                      <p:to>
                                        <p:strVal val="visible"/>
                                      </p:to>
                                    </p:set>
                                    <p:animEffect transition="in" filter="fade">
                                      <p:cBhvr>
                                        <p:cTn id="57" dur="500"/>
                                        <p:tgtEl>
                                          <p:spTgt spid="497"/>
                                        </p:tgtEl>
                                      </p:cBhvr>
                                    </p:animEffect>
                                  </p:childTnLst>
                                </p:cTn>
                              </p:par>
                              <p:par>
                                <p:cTn id="58" presetID="10" presetClass="entr" presetSubtype="0" fill="hold" nodeType="withEffect">
                                  <p:stCondLst>
                                    <p:cond delay="2000"/>
                                  </p:stCondLst>
                                  <p:childTnLst>
                                    <p:set>
                                      <p:cBhvr>
                                        <p:cTn id="59" dur="1" fill="hold">
                                          <p:stCondLst>
                                            <p:cond delay="0"/>
                                          </p:stCondLst>
                                        </p:cTn>
                                        <p:tgtEl>
                                          <p:spTgt spid="502"/>
                                        </p:tgtEl>
                                        <p:attrNameLst>
                                          <p:attrName>style.visibility</p:attrName>
                                        </p:attrNameLst>
                                      </p:cBhvr>
                                      <p:to>
                                        <p:strVal val="visible"/>
                                      </p:to>
                                    </p:set>
                                    <p:animEffect transition="in" filter="fade">
                                      <p:cBhvr>
                                        <p:cTn id="60" dur="500"/>
                                        <p:tgtEl>
                                          <p:spTgt spid="50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82"/>
                                        </p:tgtEl>
                                        <p:attrNameLst>
                                          <p:attrName>style.visibility</p:attrName>
                                        </p:attrNameLst>
                                      </p:cBhvr>
                                      <p:to>
                                        <p:strVal val="visible"/>
                                      </p:to>
                                    </p:set>
                                    <p:animEffect transition="in" filter="fade">
                                      <p:cBhvr>
                                        <p:cTn id="65" dur="500"/>
                                        <p:tgtEl>
                                          <p:spTgt spid="582"/>
                                        </p:tgtEl>
                                      </p:cBhvr>
                                    </p:animEffect>
                                  </p:childTnLst>
                                </p:cTn>
                              </p:par>
                              <p:par>
                                <p:cTn id="66" presetID="10"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par>
                          <p:cTn id="69" fill="hold">
                            <p:stCondLst>
                              <p:cond delay="500"/>
                            </p:stCondLst>
                            <p:childTnLst>
                              <p:par>
                                <p:cTn id="70" presetID="10" presetClass="entr" presetSubtype="0" fill="hold" grpId="0" nodeType="afterEffect" nodePh="1">
                                  <p:stCondLst>
                                    <p:cond delay="2000"/>
                                  </p:stCondLst>
                                  <p:endCondLst>
                                    <p:cond evt="begin" delay="0">
                                      <p:tn val="70"/>
                                    </p:cond>
                                  </p:end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p:bldP spid="503"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79410F25-10BA-6546-D260-ACDE03F25C8F}"/>
            </a:ext>
          </a:extLst>
        </p:cNvPr>
        <p:cNvGrpSpPr/>
        <p:nvPr/>
      </p:nvGrpSpPr>
      <p:grpSpPr>
        <a:xfrm>
          <a:off x="0" y="0"/>
          <a:ext cx="0" cy="0"/>
          <a:chOff x="0" y="0"/>
          <a:chExt cx="0" cy="0"/>
        </a:xfrm>
      </p:grpSpPr>
      <p:sp>
        <p:nvSpPr>
          <p:cNvPr id="493" name="Google Shape;493;p18">
            <a:extLst>
              <a:ext uri="{FF2B5EF4-FFF2-40B4-BE49-F238E27FC236}">
                <a16:creationId xmlns:a16="http://schemas.microsoft.com/office/drawing/2014/main" id="{68FFE69E-512D-2191-C058-9F24F940BE6E}"/>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sp>
      <p:cxnSp>
        <p:nvCxnSpPr>
          <p:cNvPr id="494" name="Google Shape;494;p18">
            <a:extLst>
              <a:ext uri="{FF2B5EF4-FFF2-40B4-BE49-F238E27FC236}">
                <a16:creationId xmlns:a16="http://schemas.microsoft.com/office/drawing/2014/main" id="{837F6761-BA30-FC33-F94B-E487DE04CBF0}"/>
              </a:ext>
            </a:extLst>
          </p:cNvPr>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5" name="Google Shape;495;p18">
            <a:extLst>
              <a:ext uri="{FF2B5EF4-FFF2-40B4-BE49-F238E27FC236}">
                <a16:creationId xmlns:a16="http://schemas.microsoft.com/office/drawing/2014/main" id="{38C18015-AB77-51A7-5D7B-DB7BCD959D8A}"/>
              </a:ext>
            </a:extLst>
          </p:cNvPr>
          <p:cNvCxnSpPr/>
          <p:nvPr/>
        </p:nvCxnSpPr>
        <p:spPr>
          <a:xfrm rot="10800000">
            <a:off x="4001343" y="2356864"/>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6" name="Google Shape;496;p18">
            <a:extLst>
              <a:ext uri="{FF2B5EF4-FFF2-40B4-BE49-F238E27FC236}">
                <a16:creationId xmlns:a16="http://schemas.microsoft.com/office/drawing/2014/main" id="{F4CE929B-DF83-934F-116D-9BA9BCA4010D}"/>
              </a:ext>
            </a:extLst>
          </p:cNvPr>
          <p:cNvCxnSpPr/>
          <p:nvPr/>
        </p:nvCxnSpPr>
        <p:spPr>
          <a:xfrm rot="10800000">
            <a:off x="4001343" y="3320327"/>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a:extLst>
              <a:ext uri="{FF2B5EF4-FFF2-40B4-BE49-F238E27FC236}">
                <a16:creationId xmlns:a16="http://schemas.microsoft.com/office/drawing/2014/main" id="{DD81FFDF-761F-5607-4687-1E0389B71630}"/>
              </a:ext>
            </a:extLst>
          </p:cNvPr>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a:extLst>
              <a:ext uri="{FF2B5EF4-FFF2-40B4-BE49-F238E27FC236}">
                <a16:creationId xmlns:a16="http://schemas.microsoft.com/office/drawing/2014/main" id="{419D48BD-6310-1BFF-49B1-F90F49A5DCED}"/>
              </a:ext>
            </a:extLst>
          </p:cNvPr>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499" name="Google Shape;499;p18">
            <a:extLst>
              <a:ext uri="{FF2B5EF4-FFF2-40B4-BE49-F238E27FC236}">
                <a16:creationId xmlns:a16="http://schemas.microsoft.com/office/drawing/2014/main" id="{0ADB7FFF-CE49-6911-CFBD-D077DC0BA896}"/>
              </a:ext>
            </a:extLst>
          </p:cNvPr>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0" name="Google Shape;500;p18">
            <a:extLst>
              <a:ext uri="{FF2B5EF4-FFF2-40B4-BE49-F238E27FC236}">
                <a16:creationId xmlns:a16="http://schemas.microsoft.com/office/drawing/2014/main" id="{7920F3CD-0309-5FCF-72FB-02E0A383DC0C}"/>
              </a:ext>
            </a:extLst>
          </p:cNvPr>
          <p:cNvCxnSpPr/>
          <p:nvPr/>
        </p:nvCxnSpPr>
        <p:spPr>
          <a:xfrm rot="10800000">
            <a:off x="4001343" y="2356864"/>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1" name="Google Shape;501;p18">
            <a:extLst>
              <a:ext uri="{FF2B5EF4-FFF2-40B4-BE49-F238E27FC236}">
                <a16:creationId xmlns:a16="http://schemas.microsoft.com/office/drawing/2014/main" id="{514642BF-3F9F-D4A5-3B39-D2C0653DE210}"/>
              </a:ext>
            </a:extLst>
          </p:cNvPr>
          <p:cNvCxnSpPr/>
          <p:nvPr/>
        </p:nvCxnSpPr>
        <p:spPr>
          <a:xfrm rot="10800000">
            <a:off x="4001343" y="3320327"/>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a:extLst>
              <a:ext uri="{FF2B5EF4-FFF2-40B4-BE49-F238E27FC236}">
                <a16:creationId xmlns:a16="http://schemas.microsoft.com/office/drawing/2014/main" id="{566891C9-23C5-492B-5A2B-27655B463162}"/>
              </a:ext>
            </a:extLst>
          </p:cNvPr>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sp>
        <p:nvSpPr>
          <p:cNvPr id="503" name="Google Shape;503;p18">
            <a:extLst>
              <a:ext uri="{FF2B5EF4-FFF2-40B4-BE49-F238E27FC236}">
                <a16:creationId xmlns:a16="http://schemas.microsoft.com/office/drawing/2014/main" id="{6FE93119-D68B-FA13-602F-FCAB0FCA36D7}"/>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Data Flow Task Process - SSIS</a:t>
            </a:r>
            <a:endParaRPr dirty="0"/>
          </a:p>
        </p:txBody>
      </p:sp>
      <p:grpSp>
        <p:nvGrpSpPr>
          <p:cNvPr id="572" name="Google Shape;572;p18">
            <a:extLst>
              <a:ext uri="{FF2B5EF4-FFF2-40B4-BE49-F238E27FC236}">
                <a16:creationId xmlns:a16="http://schemas.microsoft.com/office/drawing/2014/main" id="{4F0E852B-F490-13A7-0753-B6A1777FE593}"/>
              </a:ext>
            </a:extLst>
          </p:cNvPr>
          <p:cNvGrpSpPr/>
          <p:nvPr/>
        </p:nvGrpSpPr>
        <p:grpSpPr>
          <a:xfrm>
            <a:off x="4514643" y="2001759"/>
            <a:ext cx="4325107" cy="770424"/>
            <a:chOff x="4514643" y="2001759"/>
            <a:chExt cx="4325107" cy="770424"/>
          </a:xfrm>
        </p:grpSpPr>
        <p:sp>
          <p:nvSpPr>
            <p:cNvPr id="573" name="Google Shape;573;p18">
              <a:extLst>
                <a:ext uri="{FF2B5EF4-FFF2-40B4-BE49-F238E27FC236}">
                  <a16:creationId xmlns:a16="http://schemas.microsoft.com/office/drawing/2014/main" id="{D06D761F-4E0D-C08D-0CC8-5CBC8208AC31}"/>
                </a:ext>
              </a:extLst>
            </p:cNvPr>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8">
              <a:extLst>
                <a:ext uri="{FF2B5EF4-FFF2-40B4-BE49-F238E27FC236}">
                  <a16:creationId xmlns:a16="http://schemas.microsoft.com/office/drawing/2014/main" id="{14DFB0A5-8F56-7865-7521-7E466E3F88F5}"/>
                </a:ext>
              </a:extLst>
            </p:cNvPr>
            <p:cNvGrpSpPr/>
            <p:nvPr/>
          </p:nvGrpSpPr>
          <p:grpSpPr>
            <a:xfrm>
              <a:off x="5277959" y="2001759"/>
              <a:ext cx="3561791" cy="770424"/>
              <a:chOff x="5277959" y="2001759"/>
              <a:chExt cx="3561791" cy="770424"/>
            </a:xfrm>
          </p:grpSpPr>
          <p:sp>
            <p:nvSpPr>
              <p:cNvPr id="575" name="Google Shape;575;p18">
                <a:extLst>
                  <a:ext uri="{FF2B5EF4-FFF2-40B4-BE49-F238E27FC236}">
                    <a16:creationId xmlns:a16="http://schemas.microsoft.com/office/drawing/2014/main" id="{15A6A3B3-5525-8D85-BDA1-7530453B96D5}"/>
                  </a:ext>
                </a:extLst>
              </p:cNvPr>
              <p:cNvSpPr txBox="1"/>
              <p:nvPr/>
            </p:nvSpPr>
            <p:spPr>
              <a:xfrm flipH="1">
                <a:off x="5277960" y="200175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Transform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76" name="Google Shape;576;p18">
                <a:extLst>
                  <a:ext uri="{FF2B5EF4-FFF2-40B4-BE49-F238E27FC236}">
                    <a16:creationId xmlns:a16="http://schemas.microsoft.com/office/drawing/2014/main" id="{B0060A56-EFB4-31A2-E57B-BFA27FA3BC98}"/>
                  </a:ext>
                </a:extLst>
              </p:cNvPr>
              <p:cNvSpPr txBox="1"/>
              <p:nvPr/>
            </p:nvSpPr>
            <p:spPr>
              <a:xfrm flipH="1">
                <a:off x="5277959" y="2245083"/>
                <a:ext cx="3561791"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Begin the process of transforming data such as Derived Column, Data Type Conversion etc.</a:t>
                </a:r>
                <a:endParaRPr sz="1100" dirty="0">
                  <a:latin typeface="Roboto"/>
                  <a:ea typeface="Roboto"/>
                  <a:cs typeface="Roboto"/>
                  <a:sym typeface="Roboto"/>
                </a:endParaRPr>
              </a:p>
            </p:txBody>
          </p:sp>
        </p:grpSp>
      </p:grpSp>
      <p:grpSp>
        <p:nvGrpSpPr>
          <p:cNvPr id="577" name="Google Shape;577;p18">
            <a:extLst>
              <a:ext uri="{FF2B5EF4-FFF2-40B4-BE49-F238E27FC236}">
                <a16:creationId xmlns:a16="http://schemas.microsoft.com/office/drawing/2014/main" id="{B1794E3D-CF7B-C793-650B-518F65CE7937}"/>
              </a:ext>
            </a:extLst>
          </p:cNvPr>
          <p:cNvGrpSpPr/>
          <p:nvPr/>
        </p:nvGrpSpPr>
        <p:grpSpPr>
          <a:xfrm>
            <a:off x="4514643" y="2946517"/>
            <a:ext cx="4449743" cy="770424"/>
            <a:chOff x="4514643" y="2946517"/>
            <a:chExt cx="4449743" cy="770424"/>
          </a:xfrm>
        </p:grpSpPr>
        <p:sp>
          <p:nvSpPr>
            <p:cNvPr id="578" name="Google Shape;578;p18">
              <a:extLst>
                <a:ext uri="{FF2B5EF4-FFF2-40B4-BE49-F238E27FC236}">
                  <a16:creationId xmlns:a16="http://schemas.microsoft.com/office/drawing/2014/main" id="{7235B8E7-5B65-32A2-B777-01B235AACCB0}"/>
                </a:ext>
              </a:extLst>
            </p:cNvPr>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8">
              <a:extLst>
                <a:ext uri="{FF2B5EF4-FFF2-40B4-BE49-F238E27FC236}">
                  <a16:creationId xmlns:a16="http://schemas.microsoft.com/office/drawing/2014/main" id="{8F7DF46B-2F93-0586-F5A2-09670A844272}"/>
                </a:ext>
              </a:extLst>
            </p:cNvPr>
            <p:cNvGrpSpPr/>
            <p:nvPr/>
          </p:nvGrpSpPr>
          <p:grpSpPr>
            <a:xfrm>
              <a:off x="5277960" y="2946517"/>
              <a:ext cx="3686426" cy="770424"/>
              <a:chOff x="5277960" y="2946517"/>
              <a:chExt cx="3686426" cy="770424"/>
            </a:xfrm>
          </p:grpSpPr>
          <p:sp>
            <p:nvSpPr>
              <p:cNvPr id="580" name="Google Shape;580;p18">
                <a:extLst>
                  <a:ext uri="{FF2B5EF4-FFF2-40B4-BE49-F238E27FC236}">
                    <a16:creationId xmlns:a16="http://schemas.microsoft.com/office/drawing/2014/main" id="{99ED73CC-AA6A-A0D5-B27B-BA6128E191F0}"/>
                  </a:ext>
                </a:extLst>
              </p:cNvPr>
              <p:cNvSpPr txBox="1"/>
              <p:nvPr/>
            </p:nvSpPr>
            <p:spPr>
              <a:xfrm flipH="1">
                <a:off x="5277960" y="2946517"/>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Multicast</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1" name="Google Shape;581;p18">
                <a:extLst>
                  <a:ext uri="{FF2B5EF4-FFF2-40B4-BE49-F238E27FC236}">
                    <a16:creationId xmlns:a16="http://schemas.microsoft.com/office/drawing/2014/main" id="{8B725E41-1E2B-642A-BEE4-80F1302CDACD}"/>
                  </a:ext>
                </a:extLst>
              </p:cNvPr>
              <p:cNvSpPr txBox="1"/>
              <p:nvPr/>
            </p:nvSpPr>
            <p:spPr>
              <a:xfrm flipH="1">
                <a:off x="5277960" y="3189841"/>
                <a:ext cx="3686426"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Split the process to two or more output. So it can be treated individually. In this case data conversion is only done for data that will be stored in the database.</a:t>
                </a:r>
                <a:endParaRPr sz="1100" dirty="0">
                  <a:latin typeface="Roboto"/>
                  <a:ea typeface="Roboto"/>
                  <a:cs typeface="Roboto"/>
                  <a:sym typeface="Roboto"/>
                </a:endParaRPr>
              </a:p>
            </p:txBody>
          </p:sp>
        </p:grpSp>
      </p:grpSp>
      <p:grpSp>
        <p:nvGrpSpPr>
          <p:cNvPr id="582" name="Google Shape;582;p18">
            <a:extLst>
              <a:ext uri="{FF2B5EF4-FFF2-40B4-BE49-F238E27FC236}">
                <a16:creationId xmlns:a16="http://schemas.microsoft.com/office/drawing/2014/main" id="{F412F584-6743-750E-EFF8-A6B92AA5C105}"/>
              </a:ext>
            </a:extLst>
          </p:cNvPr>
          <p:cNvGrpSpPr/>
          <p:nvPr/>
        </p:nvGrpSpPr>
        <p:grpSpPr>
          <a:xfrm>
            <a:off x="4514643" y="3891276"/>
            <a:ext cx="3756375" cy="770424"/>
            <a:chOff x="4514643" y="3891276"/>
            <a:chExt cx="3756375" cy="770424"/>
          </a:xfrm>
        </p:grpSpPr>
        <p:sp>
          <p:nvSpPr>
            <p:cNvPr id="583" name="Google Shape;583;p18">
              <a:extLst>
                <a:ext uri="{FF2B5EF4-FFF2-40B4-BE49-F238E27FC236}">
                  <a16:creationId xmlns:a16="http://schemas.microsoft.com/office/drawing/2014/main" id="{011709D1-3CB9-4EB4-4B98-CA4A14BB6C4C}"/>
                </a:ext>
              </a:extLst>
            </p:cNvPr>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18">
              <a:extLst>
                <a:ext uri="{FF2B5EF4-FFF2-40B4-BE49-F238E27FC236}">
                  <a16:creationId xmlns:a16="http://schemas.microsoft.com/office/drawing/2014/main" id="{1EA3E4FC-12CA-E94A-7401-41CEC46CEA2B}"/>
                </a:ext>
              </a:extLst>
            </p:cNvPr>
            <p:cNvGrpSpPr/>
            <p:nvPr/>
          </p:nvGrpSpPr>
          <p:grpSpPr>
            <a:xfrm>
              <a:off x="5277918" y="3891276"/>
              <a:ext cx="2993100" cy="770424"/>
              <a:chOff x="5277918" y="3891276"/>
              <a:chExt cx="2993100" cy="770424"/>
            </a:xfrm>
          </p:grpSpPr>
          <p:sp>
            <p:nvSpPr>
              <p:cNvPr id="585" name="Google Shape;585;p18">
                <a:extLst>
                  <a:ext uri="{FF2B5EF4-FFF2-40B4-BE49-F238E27FC236}">
                    <a16:creationId xmlns:a16="http://schemas.microsoft.com/office/drawing/2014/main" id="{1247B4AC-E881-8582-9F74-885C1DDFE252}"/>
                  </a:ext>
                </a:extLst>
              </p:cNvPr>
              <p:cNvSpPr txBox="1"/>
              <p:nvPr/>
            </p:nvSpPr>
            <p:spPr>
              <a:xfrm>
                <a:off x="5277918" y="3891276"/>
                <a:ext cx="29931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Load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6" name="Google Shape;586;p18">
                <a:extLst>
                  <a:ext uri="{FF2B5EF4-FFF2-40B4-BE49-F238E27FC236}">
                    <a16:creationId xmlns:a16="http://schemas.microsoft.com/office/drawing/2014/main" id="{72C267EE-F429-6E1E-B204-BF96FF2D3C9F}"/>
                  </a:ext>
                </a:extLst>
              </p:cNvPr>
              <p:cNvSpPr txBox="1"/>
              <p:nvPr/>
            </p:nvSpPr>
            <p:spPr>
              <a:xfrm>
                <a:off x="5277918" y="4134600"/>
                <a:ext cx="29931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Roboto"/>
                    <a:ea typeface="Roboto"/>
                    <a:cs typeface="Roboto"/>
                    <a:sym typeface="Roboto"/>
                  </a:rPr>
                  <a:t>Load the transformation result to CSV and Database simultaneously.</a:t>
                </a:r>
                <a:endParaRPr sz="1200" dirty="0">
                  <a:latin typeface="Roboto"/>
                  <a:ea typeface="Roboto"/>
                  <a:cs typeface="Roboto"/>
                  <a:sym typeface="Roboto"/>
                </a:endParaRPr>
              </a:p>
            </p:txBody>
          </p:sp>
        </p:grpSp>
      </p:grpSp>
      <p:grpSp>
        <p:nvGrpSpPr>
          <p:cNvPr id="587" name="Google Shape;587;p18">
            <a:extLst>
              <a:ext uri="{FF2B5EF4-FFF2-40B4-BE49-F238E27FC236}">
                <a16:creationId xmlns:a16="http://schemas.microsoft.com/office/drawing/2014/main" id="{AA7F1390-2677-E895-B33C-B36BABADDC00}"/>
              </a:ext>
            </a:extLst>
          </p:cNvPr>
          <p:cNvGrpSpPr/>
          <p:nvPr/>
        </p:nvGrpSpPr>
        <p:grpSpPr>
          <a:xfrm>
            <a:off x="4514643" y="1057000"/>
            <a:ext cx="4449743" cy="770424"/>
            <a:chOff x="4514643" y="1057000"/>
            <a:chExt cx="4449743" cy="770424"/>
          </a:xfrm>
        </p:grpSpPr>
        <p:sp>
          <p:nvSpPr>
            <p:cNvPr id="588" name="Google Shape;588;p18">
              <a:extLst>
                <a:ext uri="{FF2B5EF4-FFF2-40B4-BE49-F238E27FC236}">
                  <a16:creationId xmlns:a16="http://schemas.microsoft.com/office/drawing/2014/main" id="{61EEDC4D-1D3F-E5B2-5EFA-7EC851825F6D}"/>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a:extLst>
                <a:ext uri="{FF2B5EF4-FFF2-40B4-BE49-F238E27FC236}">
                  <a16:creationId xmlns:a16="http://schemas.microsoft.com/office/drawing/2014/main" id="{257D96E0-8078-78F6-6C75-FB239779499F}"/>
                </a:ext>
              </a:extLst>
            </p:cNvPr>
            <p:cNvGrpSpPr/>
            <p:nvPr/>
          </p:nvGrpSpPr>
          <p:grpSpPr>
            <a:xfrm>
              <a:off x="5277960" y="1057000"/>
              <a:ext cx="3686426" cy="770424"/>
              <a:chOff x="5277960" y="1057000"/>
              <a:chExt cx="3686426" cy="770424"/>
            </a:xfrm>
          </p:grpSpPr>
          <p:sp>
            <p:nvSpPr>
              <p:cNvPr id="590" name="Google Shape;590;p18">
                <a:extLst>
                  <a:ext uri="{FF2B5EF4-FFF2-40B4-BE49-F238E27FC236}">
                    <a16:creationId xmlns:a16="http://schemas.microsoft.com/office/drawing/2014/main" id="{60FE888C-A469-03EE-F1DD-A66323CD105A}"/>
                  </a:ext>
                </a:extLst>
              </p:cNvPr>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Extract Data</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91" name="Google Shape;591;p18">
                <a:extLst>
                  <a:ext uri="{FF2B5EF4-FFF2-40B4-BE49-F238E27FC236}">
                    <a16:creationId xmlns:a16="http://schemas.microsoft.com/office/drawing/2014/main" id="{ADC83B58-28F7-96D1-BBB2-6268EC6276BA}"/>
                  </a:ext>
                </a:extLst>
              </p:cNvPr>
              <p:cNvSpPr txBox="1"/>
              <p:nvPr/>
            </p:nvSpPr>
            <p:spPr>
              <a:xfrm flipH="1">
                <a:off x="5277960" y="1300324"/>
                <a:ext cx="3686426"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latin typeface="Roboto"/>
                    <a:ea typeface="Roboto"/>
                    <a:cs typeface="Roboto"/>
                    <a:sym typeface="Roboto"/>
                  </a:rPr>
                  <a:t>Inside the data flow task, create Flat File Sources to Extract Data. Choose data source from connection manager </a:t>
                </a:r>
                <a:r>
                  <a:rPr lang="en-US" sz="1100" dirty="0">
                    <a:latin typeface="Roboto"/>
                    <a:ea typeface="Roboto"/>
                    <a:cs typeface="Roboto"/>
                    <a:sym typeface="Roboto"/>
                  </a:rPr>
                  <a:t>which has been created previously.</a:t>
                </a:r>
                <a:endParaRPr sz="1100" dirty="0">
                  <a:latin typeface="Roboto"/>
                  <a:ea typeface="Roboto"/>
                  <a:cs typeface="Roboto"/>
                  <a:sym typeface="Roboto"/>
                </a:endParaRPr>
              </a:p>
            </p:txBody>
          </p:sp>
        </p:grpSp>
      </p:grpSp>
      <p:grpSp>
        <p:nvGrpSpPr>
          <p:cNvPr id="592" name="Google Shape;592;p18">
            <a:extLst>
              <a:ext uri="{FF2B5EF4-FFF2-40B4-BE49-F238E27FC236}">
                <a16:creationId xmlns:a16="http://schemas.microsoft.com/office/drawing/2014/main" id="{8EC0180C-1CDC-7C31-8252-C852A10A3929}"/>
              </a:ext>
            </a:extLst>
          </p:cNvPr>
          <p:cNvGrpSpPr/>
          <p:nvPr/>
        </p:nvGrpSpPr>
        <p:grpSpPr>
          <a:xfrm>
            <a:off x="4652650" y="2217670"/>
            <a:ext cx="305386" cy="338602"/>
            <a:chOff x="5096732" y="2187564"/>
            <a:chExt cx="305386" cy="338602"/>
          </a:xfrm>
        </p:grpSpPr>
        <p:sp>
          <p:nvSpPr>
            <p:cNvPr id="593" name="Google Shape;593;p18">
              <a:extLst>
                <a:ext uri="{FF2B5EF4-FFF2-40B4-BE49-F238E27FC236}">
                  <a16:creationId xmlns:a16="http://schemas.microsoft.com/office/drawing/2014/main" id="{24CB1B9D-DE7C-7D71-D6F0-5FCAC093741C}"/>
                </a:ext>
              </a:extLst>
            </p:cNvPr>
            <p:cNvSpPr/>
            <p:nvPr/>
          </p:nvSpPr>
          <p:spPr>
            <a:xfrm>
              <a:off x="5315391" y="2247184"/>
              <a:ext cx="39764" cy="19891"/>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18">
              <a:extLst>
                <a:ext uri="{FF2B5EF4-FFF2-40B4-BE49-F238E27FC236}">
                  <a16:creationId xmlns:a16="http://schemas.microsoft.com/office/drawing/2014/main" id="{C0DF8A6F-726F-36BF-D02B-674B4A93ABC2}"/>
                </a:ext>
              </a:extLst>
            </p:cNvPr>
            <p:cNvSpPr/>
            <p:nvPr/>
          </p:nvSpPr>
          <p:spPr>
            <a:xfrm>
              <a:off x="5214564" y="2187564"/>
              <a:ext cx="32670" cy="39764"/>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18">
              <a:extLst>
                <a:ext uri="{FF2B5EF4-FFF2-40B4-BE49-F238E27FC236}">
                  <a16:creationId xmlns:a16="http://schemas.microsoft.com/office/drawing/2014/main" id="{80877B45-9021-3571-9578-8E904C4BA0F5}"/>
                </a:ext>
              </a:extLst>
            </p:cNvPr>
            <p:cNvSpPr/>
            <p:nvPr/>
          </p:nvSpPr>
          <p:spPr>
            <a:xfrm>
              <a:off x="5284164" y="2187564"/>
              <a:ext cx="32670" cy="39764"/>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 name="Google Shape;596;p18">
              <a:extLst>
                <a:ext uri="{FF2B5EF4-FFF2-40B4-BE49-F238E27FC236}">
                  <a16:creationId xmlns:a16="http://schemas.microsoft.com/office/drawing/2014/main" id="{52934480-4F5D-C259-71EA-8AB0878250A6}"/>
                </a:ext>
              </a:extLst>
            </p:cNvPr>
            <p:cNvSpPr/>
            <p:nvPr/>
          </p:nvSpPr>
          <p:spPr>
            <a:xfrm>
              <a:off x="5176243" y="2247184"/>
              <a:ext cx="39782" cy="19891"/>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 name="Google Shape;597;p18">
              <a:extLst>
                <a:ext uri="{FF2B5EF4-FFF2-40B4-BE49-F238E27FC236}">
                  <a16:creationId xmlns:a16="http://schemas.microsoft.com/office/drawing/2014/main" id="{3FA570E5-3F03-88D2-FE97-5AC1DAB49113}"/>
                </a:ext>
              </a:extLst>
            </p:cNvPr>
            <p:cNvSpPr/>
            <p:nvPr/>
          </p:nvSpPr>
          <p:spPr>
            <a:xfrm>
              <a:off x="5096732" y="2347254"/>
              <a:ext cx="59655" cy="178912"/>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 name="Google Shape;598;p18">
              <a:extLst>
                <a:ext uri="{FF2B5EF4-FFF2-40B4-BE49-F238E27FC236}">
                  <a16:creationId xmlns:a16="http://schemas.microsoft.com/office/drawing/2014/main" id="{B1160558-A5EC-AE24-27A0-7D4C3FD8E274}"/>
                </a:ext>
              </a:extLst>
            </p:cNvPr>
            <p:cNvSpPr/>
            <p:nvPr/>
          </p:nvSpPr>
          <p:spPr>
            <a:xfrm>
              <a:off x="5176243" y="2247870"/>
              <a:ext cx="225875" cy="278296"/>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 name="Google Shape;599;p18">
            <a:extLst>
              <a:ext uri="{FF2B5EF4-FFF2-40B4-BE49-F238E27FC236}">
                <a16:creationId xmlns:a16="http://schemas.microsoft.com/office/drawing/2014/main" id="{204C18D7-D4CC-EC24-727F-359AE43BD2F9}"/>
              </a:ext>
            </a:extLst>
          </p:cNvPr>
          <p:cNvGrpSpPr/>
          <p:nvPr/>
        </p:nvGrpSpPr>
        <p:grpSpPr>
          <a:xfrm>
            <a:off x="4635056" y="3162094"/>
            <a:ext cx="340573" cy="339271"/>
            <a:chOff x="5073109" y="3150705"/>
            <a:chExt cx="340573" cy="339271"/>
          </a:xfrm>
        </p:grpSpPr>
        <p:sp>
          <p:nvSpPr>
            <p:cNvPr id="600" name="Google Shape;600;p18">
              <a:extLst>
                <a:ext uri="{FF2B5EF4-FFF2-40B4-BE49-F238E27FC236}">
                  <a16:creationId xmlns:a16="http://schemas.microsoft.com/office/drawing/2014/main" id="{82BDF8C6-FD1A-2008-0D81-3D0401CE9B12}"/>
                </a:ext>
              </a:extLst>
            </p:cNvPr>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18">
              <a:extLst>
                <a:ext uri="{FF2B5EF4-FFF2-40B4-BE49-F238E27FC236}">
                  <a16:creationId xmlns:a16="http://schemas.microsoft.com/office/drawing/2014/main" id="{749D1810-0A45-779D-16CD-2FC4430B8674}"/>
                </a:ext>
              </a:extLst>
            </p:cNvPr>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18">
              <a:extLst>
                <a:ext uri="{FF2B5EF4-FFF2-40B4-BE49-F238E27FC236}">
                  <a16:creationId xmlns:a16="http://schemas.microsoft.com/office/drawing/2014/main" id="{315B674F-ABB0-5FEA-7153-4216A3EF7F7A}"/>
                </a:ext>
              </a:extLst>
            </p:cNvPr>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18">
            <a:extLst>
              <a:ext uri="{FF2B5EF4-FFF2-40B4-BE49-F238E27FC236}">
                <a16:creationId xmlns:a16="http://schemas.microsoft.com/office/drawing/2014/main" id="{9B677958-6582-1C21-8BA5-E036C7280C47}"/>
              </a:ext>
            </a:extLst>
          </p:cNvPr>
          <p:cNvGrpSpPr/>
          <p:nvPr/>
        </p:nvGrpSpPr>
        <p:grpSpPr>
          <a:xfrm>
            <a:off x="4635716" y="4106861"/>
            <a:ext cx="339253" cy="339253"/>
            <a:chOff x="5061713" y="4084392"/>
            <a:chExt cx="339253" cy="339253"/>
          </a:xfrm>
        </p:grpSpPr>
        <p:sp>
          <p:nvSpPr>
            <p:cNvPr id="604" name="Google Shape;604;p18">
              <a:extLst>
                <a:ext uri="{FF2B5EF4-FFF2-40B4-BE49-F238E27FC236}">
                  <a16:creationId xmlns:a16="http://schemas.microsoft.com/office/drawing/2014/main" id="{2FB71E23-8069-6621-B3D9-370D02ED467A}"/>
                </a:ext>
              </a:extLst>
            </p:cNvPr>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18">
              <a:extLst>
                <a:ext uri="{FF2B5EF4-FFF2-40B4-BE49-F238E27FC236}">
                  <a16:creationId xmlns:a16="http://schemas.microsoft.com/office/drawing/2014/main" id="{CDBB9EBF-8960-C8CF-A161-504715BF6C59}"/>
                </a:ext>
              </a:extLst>
            </p:cNvPr>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18">
              <a:extLst>
                <a:ext uri="{FF2B5EF4-FFF2-40B4-BE49-F238E27FC236}">
                  <a16:creationId xmlns:a16="http://schemas.microsoft.com/office/drawing/2014/main" id="{A1EB55EC-AA0D-8185-DF23-ADCF072F79D9}"/>
                </a:ext>
              </a:extLst>
            </p:cNvPr>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18">
              <a:extLst>
                <a:ext uri="{FF2B5EF4-FFF2-40B4-BE49-F238E27FC236}">
                  <a16:creationId xmlns:a16="http://schemas.microsoft.com/office/drawing/2014/main" id="{DD3296B5-4BCE-CAF0-5B0D-A499137A054D}"/>
                </a:ext>
              </a:extLst>
            </p:cNvPr>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18">
            <a:extLst>
              <a:ext uri="{FF2B5EF4-FFF2-40B4-BE49-F238E27FC236}">
                <a16:creationId xmlns:a16="http://schemas.microsoft.com/office/drawing/2014/main" id="{D0865C93-7796-3A7E-F3D1-286A28C414E5}"/>
              </a:ext>
            </a:extLst>
          </p:cNvPr>
          <p:cNvGrpSpPr/>
          <p:nvPr/>
        </p:nvGrpSpPr>
        <p:grpSpPr>
          <a:xfrm>
            <a:off x="4666195" y="1272586"/>
            <a:ext cx="278296" cy="339253"/>
            <a:chOff x="5110273" y="1253332"/>
            <a:chExt cx="278296" cy="339253"/>
          </a:xfrm>
        </p:grpSpPr>
        <p:sp>
          <p:nvSpPr>
            <p:cNvPr id="609" name="Google Shape;609;p18">
              <a:extLst>
                <a:ext uri="{FF2B5EF4-FFF2-40B4-BE49-F238E27FC236}">
                  <a16:creationId xmlns:a16="http://schemas.microsoft.com/office/drawing/2014/main" id="{94D74F70-711B-B659-8DEF-767C50280379}"/>
                </a:ext>
              </a:extLst>
            </p:cNvPr>
            <p:cNvSpPr/>
            <p:nvPr/>
          </p:nvSpPr>
          <p:spPr>
            <a:xfrm>
              <a:off x="5110273" y="1532297"/>
              <a:ext cx="52491" cy="39764"/>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18">
              <a:extLst>
                <a:ext uri="{FF2B5EF4-FFF2-40B4-BE49-F238E27FC236}">
                  <a16:creationId xmlns:a16="http://schemas.microsoft.com/office/drawing/2014/main" id="{EB8E0A63-C35F-D242-09E5-A601F3E892C3}"/>
                </a:ext>
              </a:extLst>
            </p:cNvPr>
            <p:cNvSpPr/>
            <p:nvPr/>
          </p:nvSpPr>
          <p:spPr>
            <a:xfrm>
              <a:off x="5110273" y="1312952"/>
              <a:ext cx="198785" cy="199489"/>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18">
              <a:extLst>
                <a:ext uri="{FF2B5EF4-FFF2-40B4-BE49-F238E27FC236}">
                  <a16:creationId xmlns:a16="http://schemas.microsoft.com/office/drawing/2014/main" id="{680A8EE3-A286-E384-6923-D43C3382CAF6}"/>
                </a:ext>
              </a:extLst>
            </p:cNvPr>
            <p:cNvSpPr/>
            <p:nvPr/>
          </p:nvSpPr>
          <p:spPr>
            <a:xfrm>
              <a:off x="5110273" y="1253332"/>
              <a:ext cx="198785" cy="39764"/>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18">
              <a:extLst>
                <a:ext uri="{FF2B5EF4-FFF2-40B4-BE49-F238E27FC236}">
                  <a16:creationId xmlns:a16="http://schemas.microsoft.com/office/drawing/2014/main" id="{574E3754-442E-2EF9-0B4D-D12E99CDF183}"/>
                </a:ext>
              </a:extLst>
            </p:cNvPr>
            <p:cNvSpPr/>
            <p:nvPr/>
          </p:nvSpPr>
          <p:spPr>
            <a:xfrm>
              <a:off x="5169910" y="1353402"/>
              <a:ext cx="218658" cy="239183"/>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82E8C0E1-9C63-5BF2-3AA9-E14FD0703F11}"/>
              </a:ext>
            </a:extLst>
          </p:cNvPr>
          <p:cNvPicPr>
            <a:picLocks noChangeAspect="1"/>
          </p:cNvPicPr>
          <p:nvPr/>
        </p:nvPicPr>
        <p:blipFill rotWithShape="1">
          <a:blip r:embed="rId3"/>
          <a:srcRect r="6637"/>
          <a:stretch/>
        </p:blipFill>
        <p:spPr>
          <a:xfrm>
            <a:off x="304249" y="1057000"/>
            <a:ext cx="3086490" cy="3807249"/>
          </a:xfrm>
          <a:prstGeom prst="rect">
            <a:avLst/>
          </a:prstGeom>
        </p:spPr>
      </p:pic>
      <p:sp>
        <p:nvSpPr>
          <p:cNvPr id="5" name="Rectangle 4">
            <a:extLst>
              <a:ext uri="{FF2B5EF4-FFF2-40B4-BE49-F238E27FC236}">
                <a16:creationId xmlns:a16="http://schemas.microsoft.com/office/drawing/2014/main" id="{306D1054-CE03-108C-C83F-35C0F85F1842}"/>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86006886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00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500"/>
                                        <p:tgtEl>
                                          <p:spTgt spid="493"/>
                                        </p:tgtEl>
                                      </p:cBhvr>
                                    </p:animEffect>
                                  </p:childTnLst>
                                </p:cTn>
                              </p:par>
                              <p:par>
                                <p:cTn id="18" presetID="10" presetClass="entr" presetSubtype="0" fill="hold" nodeType="withEffect">
                                  <p:stCondLst>
                                    <p:cond delay="2000"/>
                                  </p:stCondLst>
                                  <p:childTnLst>
                                    <p:set>
                                      <p:cBhvr>
                                        <p:cTn id="19" dur="1" fill="hold">
                                          <p:stCondLst>
                                            <p:cond delay="0"/>
                                          </p:stCondLst>
                                        </p:cTn>
                                        <p:tgtEl>
                                          <p:spTgt spid="498"/>
                                        </p:tgtEl>
                                        <p:attrNameLst>
                                          <p:attrName>style.visibility</p:attrName>
                                        </p:attrNameLst>
                                      </p:cBhvr>
                                      <p:to>
                                        <p:strVal val="visible"/>
                                      </p:to>
                                    </p:set>
                                    <p:animEffect transition="in" filter="fade">
                                      <p:cBhvr>
                                        <p:cTn id="20" dur="500"/>
                                        <p:tgtEl>
                                          <p:spTgt spid="4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500"/>
                                        <p:tgtEl>
                                          <p:spTgt spid="494"/>
                                        </p:tgtEl>
                                      </p:cBhvr>
                                    </p:animEffect>
                                  </p:childTnLst>
                                </p:cTn>
                              </p:par>
                              <p:par>
                                <p:cTn id="26" presetID="10" presetClass="entr" presetSubtype="0" fill="hold" nodeType="withEffect">
                                  <p:stCondLst>
                                    <p:cond delay="0"/>
                                  </p:stCondLst>
                                  <p:childTnLst>
                                    <p:set>
                                      <p:cBhvr>
                                        <p:cTn id="27" dur="1" fill="hold">
                                          <p:stCondLst>
                                            <p:cond delay="0"/>
                                          </p:stCondLst>
                                        </p:cTn>
                                        <p:tgtEl>
                                          <p:spTgt spid="499"/>
                                        </p:tgtEl>
                                        <p:attrNameLst>
                                          <p:attrName>style.visibility</p:attrName>
                                        </p:attrNameLst>
                                      </p:cBhvr>
                                      <p:to>
                                        <p:strVal val="visible"/>
                                      </p:to>
                                    </p:set>
                                    <p:animEffect transition="in" filter="fade">
                                      <p:cBhvr>
                                        <p:cTn id="28" dur="500"/>
                                        <p:tgtEl>
                                          <p:spTgt spid="4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7"/>
                                        </p:tgtEl>
                                        <p:attrNameLst>
                                          <p:attrName>style.visibility</p:attrName>
                                        </p:attrNameLst>
                                      </p:cBhvr>
                                      <p:to>
                                        <p:strVal val="visible"/>
                                      </p:to>
                                    </p:set>
                                    <p:animEffect transition="in" filter="fade">
                                      <p:cBhvr>
                                        <p:cTn id="33" dur="500"/>
                                        <p:tgtEl>
                                          <p:spTgt spid="587"/>
                                        </p:tgtEl>
                                      </p:cBhvr>
                                    </p:animEffect>
                                  </p:childTnLst>
                                </p:cTn>
                              </p:par>
                              <p:par>
                                <p:cTn id="34" presetID="10" presetClass="entr" presetSubtype="0" fill="hold" nodeType="withEffect">
                                  <p:stCondLst>
                                    <p:cond delay="0"/>
                                  </p:stCondLst>
                                  <p:childTnLst>
                                    <p:set>
                                      <p:cBhvr>
                                        <p:cTn id="35" dur="1" fill="hold">
                                          <p:stCondLst>
                                            <p:cond delay="0"/>
                                          </p:stCondLst>
                                        </p:cTn>
                                        <p:tgtEl>
                                          <p:spTgt spid="608"/>
                                        </p:tgtEl>
                                        <p:attrNameLst>
                                          <p:attrName>style.visibility</p:attrName>
                                        </p:attrNameLst>
                                      </p:cBhvr>
                                      <p:to>
                                        <p:strVal val="visible"/>
                                      </p:to>
                                    </p:set>
                                    <p:animEffect transition="in" filter="fade">
                                      <p:cBhvr>
                                        <p:cTn id="36" dur="500"/>
                                        <p:tgtEl>
                                          <p:spTgt spid="60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2000"/>
                                  </p:stCondLst>
                                  <p:childTnLst>
                                    <p:set>
                                      <p:cBhvr>
                                        <p:cTn id="40" dur="1" fill="hold">
                                          <p:stCondLst>
                                            <p:cond delay="0"/>
                                          </p:stCondLst>
                                        </p:cTn>
                                        <p:tgtEl>
                                          <p:spTgt spid="495"/>
                                        </p:tgtEl>
                                        <p:attrNameLst>
                                          <p:attrName>style.visibility</p:attrName>
                                        </p:attrNameLst>
                                      </p:cBhvr>
                                      <p:to>
                                        <p:strVal val="visible"/>
                                      </p:to>
                                    </p:set>
                                    <p:animEffect transition="in" filter="fade">
                                      <p:cBhvr>
                                        <p:cTn id="41" dur="500"/>
                                        <p:tgtEl>
                                          <p:spTgt spid="495"/>
                                        </p:tgtEl>
                                      </p:cBhvr>
                                    </p:animEffect>
                                  </p:childTnLst>
                                </p:cTn>
                              </p:par>
                              <p:par>
                                <p:cTn id="42" presetID="10" presetClass="entr" presetSubtype="0" fill="hold" nodeType="withEffect">
                                  <p:stCondLst>
                                    <p:cond delay="2000"/>
                                  </p:stCondLst>
                                  <p:childTnLst>
                                    <p:set>
                                      <p:cBhvr>
                                        <p:cTn id="43" dur="1" fill="hold">
                                          <p:stCondLst>
                                            <p:cond delay="0"/>
                                          </p:stCondLst>
                                        </p:cTn>
                                        <p:tgtEl>
                                          <p:spTgt spid="500"/>
                                        </p:tgtEl>
                                        <p:attrNameLst>
                                          <p:attrName>style.visibility</p:attrName>
                                        </p:attrNameLst>
                                      </p:cBhvr>
                                      <p:to>
                                        <p:strVal val="visible"/>
                                      </p:to>
                                    </p:set>
                                    <p:animEffect transition="in" filter="fade">
                                      <p:cBhvr>
                                        <p:cTn id="44" dur="500"/>
                                        <p:tgtEl>
                                          <p:spTgt spid="5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72"/>
                                        </p:tgtEl>
                                        <p:attrNameLst>
                                          <p:attrName>style.visibility</p:attrName>
                                        </p:attrNameLst>
                                      </p:cBhvr>
                                      <p:to>
                                        <p:strVal val="visible"/>
                                      </p:to>
                                    </p:set>
                                    <p:animEffect transition="in" filter="fade">
                                      <p:cBhvr>
                                        <p:cTn id="49" dur="500"/>
                                        <p:tgtEl>
                                          <p:spTgt spid="572"/>
                                        </p:tgtEl>
                                      </p:cBhvr>
                                    </p:animEffect>
                                  </p:childTnLst>
                                </p:cTn>
                              </p:par>
                              <p:par>
                                <p:cTn id="50" presetID="10" presetClass="entr" presetSubtype="0" fill="hold" nodeType="withEffect">
                                  <p:stCondLst>
                                    <p:cond delay="0"/>
                                  </p:stCondLst>
                                  <p:childTnLst>
                                    <p:set>
                                      <p:cBhvr>
                                        <p:cTn id="51" dur="1" fill="hold">
                                          <p:stCondLst>
                                            <p:cond delay="0"/>
                                          </p:stCondLst>
                                        </p:cTn>
                                        <p:tgtEl>
                                          <p:spTgt spid="592"/>
                                        </p:tgtEl>
                                        <p:attrNameLst>
                                          <p:attrName>style.visibility</p:attrName>
                                        </p:attrNameLst>
                                      </p:cBhvr>
                                      <p:to>
                                        <p:strVal val="visible"/>
                                      </p:to>
                                    </p:set>
                                    <p:animEffect transition="in" filter="fade">
                                      <p:cBhvr>
                                        <p:cTn id="52" dur="500"/>
                                        <p:tgtEl>
                                          <p:spTgt spid="59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2000"/>
                                  </p:stCondLst>
                                  <p:childTnLst>
                                    <p:set>
                                      <p:cBhvr>
                                        <p:cTn id="56" dur="1" fill="hold">
                                          <p:stCondLst>
                                            <p:cond delay="0"/>
                                          </p:stCondLst>
                                        </p:cTn>
                                        <p:tgtEl>
                                          <p:spTgt spid="496"/>
                                        </p:tgtEl>
                                        <p:attrNameLst>
                                          <p:attrName>style.visibility</p:attrName>
                                        </p:attrNameLst>
                                      </p:cBhvr>
                                      <p:to>
                                        <p:strVal val="visible"/>
                                      </p:to>
                                    </p:set>
                                    <p:animEffect transition="in" filter="fade">
                                      <p:cBhvr>
                                        <p:cTn id="57" dur="500"/>
                                        <p:tgtEl>
                                          <p:spTgt spid="496"/>
                                        </p:tgtEl>
                                      </p:cBhvr>
                                    </p:animEffect>
                                  </p:childTnLst>
                                </p:cTn>
                              </p:par>
                              <p:par>
                                <p:cTn id="58" presetID="10" presetClass="entr" presetSubtype="0" fill="hold" nodeType="withEffect">
                                  <p:stCondLst>
                                    <p:cond delay="2000"/>
                                  </p:stCondLst>
                                  <p:childTnLst>
                                    <p:set>
                                      <p:cBhvr>
                                        <p:cTn id="59" dur="1" fill="hold">
                                          <p:stCondLst>
                                            <p:cond delay="0"/>
                                          </p:stCondLst>
                                        </p:cTn>
                                        <p:tgtEl>
                                          <p:spTgt spid="501"/>
                                        </p:tgtEl>
                                        <p:attrNameLst>
                                          <p:attrName>style.visibility</p:attrName>
                                        </p:attrNameLst>
                                      </p:cBhvr>
                                      <p:to>
                                        <p:strVal val="visible"/>
                                      </p:to>
                                    </p:set>
                                    <p:animEffect transition="in" filter="fade">
                                      <p:cBhvr>
                                        <p:cTn id="60" dur="500"/>
                                        <p:tgtEl>
                                          <p:spTgt spid="50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7"/>
                                        </p:tgtEl>
                                        <p:attrNameLst>
                                          <p:attrName>style.visibility</p:attrName>
                                        </p:attrNameLst>
                                      </p:cBhvr>
                                      <p:to>
                                        <p:strVal val="visible"/>
                                      </p:to>
                                    </p:set>
                                    <p:animEffect transition="in" filter="fade">
                                      <p:cBhvr>
                                        <p:cTn id="65" dur="500"/>
                                        <p:tgtEl>
                                          <p:spTgt spid="577"/>
                                        </p:tgtEl>
                                      </p:cBhvr>
                                    </p:animEffect>
                                  </p:childTnLst>
                                </p:cTn>
                              </p:par>
                              <p:par>
                                <p:cTn id="66" presetID="10" presetClass="entr" presetSubtype="0" fill="hold" nodeType="withEffect">
                                  <p:stCondLst>
                                    <p:cond delay="0"/>
                                  </p:stCondLst>
                                  <p:childTnLst>
                                    <p:set>
                                      <p:cBhvr>
                                        <p:cTn id="67" dur="1" fill="hold">
                                          <p:stCondLst>
                                            <p:cond delay="0"/>
                                          </p:stCondLst>
                                        </p:cTn>
                                        <p:tgtEl>
                                          <p:spTgt spid="599"/>
                                        </p:tgtEl>
                                        <p:attrNameLst>
                                          <p:attrName>style.visibility</p:attrName>
                                        </p:attrNameLst>
                                      </p:cBhvr>
                                      <p:to>
                                        <p:strVal val="visible"/>
                                      </p:to>
                                    </p:set>
                                    <p:animEffect transition="in" filter="fade">
                                      <p:cBhvr>
                                        <p:cTn id="68" dur="500"/>
                                        <p:tgtEl>
                                          <p:spTgt spid="59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2000"/>
                                  </p:stCondLst>
                                  <p:childTnLst>
                                    <p:set>
                                      <p:cBhvr>
                                        <p:cTn id="72" dur="1" fill="hold">
                                          <p:stCondLst>
                                            <p:cond delay="0"/>
                                          </p:stCondLst>
                                        </p:cTn>
                                        <p:tgtEl>
                                          <p:spTgt spid="497"/>
                                        </p:tgtEl>
                                        <p:attrNameLst>
                                          <p:attrName>style.visibility</p:attrName>
                                        </p:attrNameLst>
                                      </p:cBhvr>
                                      <p:to>
                                        <p:strVal val="visible"/>
                                      </p:to>
                                    </p:set>
                                    <p:animEffect transition="in" filter="fade">
                                      <p:cBhvr>
                                        <p:cTn id="73" dur="500"/>
                                        <p:tgtEl>
                                          <p:spTgt spid="497"/>
                                        </p:tgtEl>
                                      </p:cBhvr>
                                    </p:animEffect>
                                  </p:childTnLst>
                                </p:cTn>
                              </p:par>
                              <p:par>
                                <p:cTn id="74" presetID="10" presetClass="entr" presetSubtype="0" fill="hold" nodeType="withEffect">
                                  <p:stCondLst>
                                    <p:cond delay="2000"/>
                                  </p:stCondLst>
                                  <p:childTnLst>
                                    <p:set>
                                      <p:cBhvr>
                                        <p:cTn id="75" dur="1" fill="hold">
                                          <p:stCondLst>
                                            <p:cond delay="0"/>
                                          </p:stCondLst>
                                        </p:cTn>
                                        <p:tgtEl>
                                          <p:spTgt spid="502"/>
                                        </p:tgtEl>
                                        <p:attrNameLst>
                                          <p:attrName>style.visibility</p:attrName>
                                        </p:attrNameLst>
                                      </p:cBhvr>
                                      <p:to>
                                        <p:strVal val="visible"/>
                                      </p:to>
                                    </p:set>
                                    <p:animEffect transition="in" filter="fade">
                                      <p:cBhvr>
                                        <p:cTn id="76" dur="500"/>
                                        <p:tgtEl>
                                          <p:spTgt spid="50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82"/>
                                        </p:tgtEl>
                                        <p:attrNameLst>
                                          <p:attrName>style.visibility</p:attrName>
                                        </p:attrNameLst>
                                      </p:cBhvr>
                                      <p:to>
                                        <p:strVal val="visible"/>
                                      </p:to>
                                    </p:set>
                                    <p:animEffect transition="in" filter="fade">
                                      <p:cBhvr>
                                        <p:cTn id="81" dur="500"/>
                                        <p:tgtEl>
                                          <p:spTgt spid="582"/>
                                        </p:tgtEl>
                                      </p:cBhvr>
                                    </p:animEffect>
                                  </p:childTnLst>
                                </p:cTn>
                              </p:par>
                              <p:par>
                                <p:cTn id="82" presetID="10" presetClass="entr" presetSubtype="0" fill="hold" nodeType="withEffect">
                                  <p:stCondLst>
                                    <p:cond delay="0"/>
                                  </p:stCondLst>
                                  <p:childTnLst>
                                    <p:set>
                                      <p:cBhvr>
                                        <p:cTn id="83" dur="1" fill="hold">
                                          <p:stCondLst>
                                            <p:cond delay="0"/>
                                          </p:stCondLst>
                                        </p:cTn>
                                        <p:tgtEl>
                                          <p:spTgt spid="603"/>
                                        </p:tgtEl>
                                        <p:attrNameLst>
                                          <p:attrName>style.visibility</p:attrName>
                                        </p:attrNameLst>
                                      </p:cBhvr>
                                      <p:to>
                                        <p:strVal val="visible"/>
                                      </p:to>
                                    </p:set>
                                    <p:animEffect transition="in" filter="fade">
                                      <p:cBhvr>
                                        <p:cTn id="84" dur="500"/>
                                        <p:tgtEl>
                                          <p:spTgt spid="603"/>
                                        </p:tgtEl>
                                      </p:cBhvr>
                                    </p:animEffect>
                                  </p:childTnLst>
                                </p:cTn>
                              </p:par>
                            </p:childTnLst>
                          </p:cTn>
                        </p:par>
                        <p:par>
                          <p:cTn id="85" fill="hold">
                            <p:stCondLst>
                              <p:cond delay="500"/>
                            </p:stCondLst>
                            <p:childTnLst>
                              <p:par>
                                <p:cTn id="86" presetID="10" presetClass="entr" presetSubtype="0" fill="hold" grpId="0" nodeType="afterEffect" nodePh="1">
                                  <p:stCondLst>
                                    <p:cond delay="2000"/>
                                  </p:stCondLst>
                                  <p:endCondLst>
                                    <p:cond evt="begin" delay="0">
                                      <p:tn val="86"/>
                                    </p:cond>
                                  </p:end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4A412FB5-24D7-BF68-C5AD-1FE641E60A9A}"/>
            </a:ext>
          </a:extLst>
        </p:cNvPr>
        <p:cNvGrpSpPr/>
        <p:nvPr/>
      </p:nvGrpSpPr>
      <p:grpSpPr>
        <a:xfrm>
          <a:off x="0" y="0"/>
          <a:ext cx="0" cy="0"/>
          <a:chOff x="0" y="0"/>
          <a:chExt cx="0" cy="0"/>
        </a:xfrm>
      </p:grpSpPr>
      <p:sp>
        <p:nvSpPr>
          <p:cNvPr id="1648" name="Google Shape;1648;p27">
            <a:extLst>
              <a:ext uri="{FF2B5EF4-FFF2-40B4-BE49-F238E27FC236}">
                <a16:creationId xmlns:a16="http://schemas.microsoft.com/office/drawing/2014/main" id="{1FBE924D-514F-D911-9C8E-0DF345D5F4BB}"/>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Automation Process – Apache Airflow</a:t>
            </a:r>
            <a:endParaRPr dirty="0"/>
          </a:p>
        </p:txBody>
      </p:sp>
      <p:grpSp>
        <p:nvGrpSpPr>
          <p:cNvPr id="1697" name="Google Shape;1697;p27">
            <a:extLst>
              <a:ext uri="{FF2B5EF4-FFF2-40B4-BE49-F238E27FC236}">
                <a16:creationId xmlns:a16="http://schemas.microsoft.com/office/drawing/2014/main" id="{2026CD51-125A-8949-38A0-3A33DD1C2BAD}"/>
              </a:ext>
            </a:extLst>
          </p:cNvPr>
          <p:cNvGrpSpPr/>
          <p:nvPr/>
        </p:nvGrpSpPr>
        <p:grpSpPr>
          <a:xfrm>
            <a:off x="5689124" y="1284354"/>
            <a:ext cx="1895800" cy="1151888"/>
            <a:chOff x="5659725" y="1742100"/>
            <a:chExt cx="1895800" cy="1151888"/>
          </a:xfrm>
        </p:grpSpPr>
        <p:sp>
          <p:nvSpPr>
            <p:cNvPr id="1698" name="Google Shape;1698;p27">
              <a:extLst>
                <a:ext uri="{FF2B5EF4-FFF2-40B4-BE49-F238E27FC236}">
                  <a16:creationId xmlns:a16="http://schemas.microsoft.com/office/drawing/2014/main" id="{97DCABED-C657-3DD7-29BF-BDF21015055B}"/>
                </a:ext>
              </a:extLst>
            </p:cNvPr>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med" len="med"/>
              <a:tailEnd type="none" w="med" len="med"/>
            </a:ln>
          </p:spPr>
        </p:sp>
        <p:sp>
          <p:nvSpPr>
            <p:cNvPr id="1699" name="Google Shape;1699;p27">
              <a:extLst>
                <a:ext uri="{FF2B5EF4-FFF2-40B4-BE49-F238E27FC236}">
                  <a16:creationId xmlns:a16="http://schemas.microsoft.com/office/drawing/2014/main" id="{4D337491-E51D-18DF-523A-1EF43D7397E5}"/>
                </a:ext>
              </a:extLst>
            </p:cNvPr>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med" len="med"/>
              <a:tailEnd type="none" w="med" len="med"/>
            </a:ln>
          </p:spPr>
        </p:sp>
      </p:grpSp>
      <p:pic>
        <p:nvPicPr>
          <p:cNvPr id="6" name="Picture 5">
            <a:extLst>
              <a:ext uri="{FF2B5EF4-FFF2-40B4-BE49-F238E27FC236}">
                <a16:creationId xmlns:a16="http://schemas.microsoft.com/office/drawing/2014/main" id="{8F23E55D-C75D-7C25-1587-A2135E81D803}"/>
              </a:ext>
            </a:extLst>
          </p:cNvPr>
          <p:cNvPicPr>
            <a:picLocks noChangeAspect="1"/>
          </p:cNvPicPr>
          <p:nvPr/>
        </p:nvPicPr>
        <p:blipFill>
          <a:blip r:embed="rId3"/>
          <a:stretch>
            <a:fillRect/>
          </a:stretch>
        </p:blipFill>
        <p:spPr>
          <a:xfrm>
            <a:off x="514775" y="995595"/>
            <a:ext cx="5449796" cy="3769898"/>
          </a:xfrm>
          <a:prstGeom prst="rect">
            <a:avLst/>
          </a:prstGeom>
        </p:spPr>
      </p:pic>
      <p:grpSp>
        <p:nvGrpSpPr>
          <p:cNvPr id="10" name="Google Shape;1688;p27">
            <a:extLst>
              <a:ext uri="{FF2B5EF4-FFF2-40B4-BE49-F238E27FC236}">
                <a16:creationId xmlns:a16="http://schemas.microsoft.com/office/drawing/2014/main" id="{5035E3B8-D0AE-AB74-9A6A-C4119250B0EA}"/>
              </a:ext>
            </a:extLst>
          </p:cNvPr>
          <p:cNvGrpSpPr/>
          <p:nvPr/>
        </p:nvGrpSpPr>
        <p:grpSpPr>
          <a:xfrm>
            <a:off x="6445587" y="2432229"/>
            <a:ext cx="2278674" cy="1695413"/>
            <a:chOff x="690476" y="1286797"/>
            <a:chExt cx="2278674" cy="1176853"/>
          </a:xfrm>
        </p:grpSpPr>
        <p:sp>
          <p:nvSpPr>
            <p:cNvPr id="11" name="Google Shape;1689;p27">
              <a:extLst>
                <a:ext uri="{FF2B5EF4-FFF2-40B4-BE49-F238E27FC236}">
                  <a16:creationId xmlns:a16="http://schemas.microsoft.com/office/drawing/2014/main" id="{E80FABB0-FE4D-E9CF-2205-18690393E3CB}"/>
                </a:ext>
              </a:extLst>
            </p:cNvPr>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Deploying DAGs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 name="Google Shape;1690;p27">
              <a:extLst>
                <a:ext uri="{FF2B5EF4-FFF2-40B4-BE49-F238E27FC236}">
                  <a16:creationId xmlns:a16="http://schemas.microsoft.com/office/drawing/2014/main" id="{71B6FAF1-0F29-1FD9-AB22-193303DEDF86}"/>
                </a:ext>
              </a:extLst>
            </p:cNvPr>
            <p:cNvSpPr txBox="1"/>
            <p:nvPr/>
          </p:nvSpPr>
          <p:spPr>
            <a:xfrm>
              <a:off x="690650" y="1616450"/>
              <a:ext cx="2278500" cy="8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latin typeface="Roboto"/>
                  <a:ea typeface="Roboto"/>
                  <a:cs typeface="Roboto"/>
                  <a:sym typeface="Roboto"/>
                </a:rPr>
                <a:t>First create Airflow DAG in GCP for scheduling and running bash command. After it done, deploying .</a:t>
              </a:r>
              <a:r>
                <a:rPr lang="en-GB" sz="1200" dirty="0" err="1">
                  <a:latin typeface="Roboto"/>
                  <a:ea typeface="Roboto"/>
                  <a:cs typeface="Roboto"/>
                  <a:sym typeface="Roboto"/>
                </a:rPr>
                <a:t>py</a:t>
              </a:r>
              <a:r>
                <a:rPr lang="en-GB" sz="1200" dirty="0">
                  <a:latin typeface="Roboto"/>
                  <a:ea typeface="Roboto"/>
                  <a:cs typeface="Roboto"/>
                  <a:sym typeface="Roboto"/>
                </a:rPr>
                <a:t> file to DAG folder so it can appear in Airflow Task</a:t>
              </a:r>
              <a:endParaRPr sz="1200" dirty="0">
                <a:latin typeface="Roboto"/>
                <a:ea typeface="Roboto"/>
                <a:cs typeface="Roboto"/>
                <a:sym typeface="Roboto"/>
              </a:endParaRPr>
            </a:p>
          </p:txBody>
        </p:sp>
      </p:grpSp>
      <p:sp>
        <p:nvSpPr>
          <p:cNvPr id="13" name="Rectangle: Rounded Corners 12">
            <a:extLst>
              <a:ext uri="{FF2B5EF4-FFF2-40B4-BE49-F238E27FC236}">
                <a16:creationId xmlns:a16="http://schemas.microsoft.com/office/drawing/2014/main" id="{ED7F26F0-FFA6-E391-0014-32816099AE07}"/>
              </a:ext>
            </a:extLst>
          </p:cNvPr>
          <p:cNvSpPr/>
          <p:nvPr/>
        </p:nvSpPr>
        <p:spPr>
          <a:xfrm>
            <a:off x="1686946" y="2808186"/>
            <a:ext cx="1129826" cy="30813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14" name="Straight Arrow Connector 13">
            <a:extLst>
              <a:ext uri="{FF2B5EF4-FFF2-40B4-BE49-F238E27FC236}">
                <a16:creationId xmlns:a16="http://schemas.microsoft.com/office/drawing/2014/main" id="{8BBBAEA1-ACB9-A198-C842-1D5AB5C9B5EA}"/>
              </a:ext>
            </a:extLst>
          </p:cNvPr>
          <p:cNvCxnSpPr>
            <a:cxnSpLocks/>
          </p:cNvCxnSpPr>
          <p:nvPr/>
        </p:nvCxnSpPr>
        <p:spPr>
          <a:xfrm flipV="1">
            <a:off x="2872802" y="2669717"/>
            <a:ext cx="863626" cy="292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1690;p27">
            <a:extLst>
              <a:ext uri="{FF2B5EF4-FFF2-40B4-BE49-F238E27FC236}">
                <a16:creationId xmlns:a16="http://schemas.microsoft.com/office/drawing/2014/main" id="{8C7475E2-0438-C760-B26A-89C9357914BB}"/>
              </a:ext>
            </a:extLst>
          </p:cNvPr>
          <p:cNvSpPr txBox="1"/>
          <p:nvPr/>
        </p:nvSpPr>
        <p:spPr>
          <a:xfrm>
            <a:off x="3547788" y="2361956"/>
            <a:ext cx="1339311" cy="4195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0000"/>
                </a:solidFill>
                <a:latin typeface="Roboto"/>
                <a:ea typeface="Roboto"/>
                <a:cs typeface="Roboto"/>
                <a:sym typeface="Roboto"/>
              </a:rPr>
              <a:t>Python file contains DAG code</a:t>
            </a:r>
            <a:endParaRPr sz="1000" dirty="0">
              <a:solidFill>
                <a:srgbClr val="FF0000"/>
              </a:solidFill>
              <a:latin typeface="Roboto"/>
              <a:ea typeface="Roboto"/>
              <a:cs typeface="Roboto"/>
              <a:sym typeface="Roboto"/>
            </a:endParaRPr>
          </a:p>
        </p:txBody>
      </p:sp>
      <p:sp>
        <p:nvSpPr>
          <p:cNvPr id="20" name="Rectangle: Rounded Corners 19">
            <a:extLst>
              <a:ext uri="{FF2B5EF4-FFF2-40B4-BE49-F238E27FC236}">
                <a16:creationId xmlns:a16="http://schemas.microsoft.com/office/drawing/2014/main" id="{530DB738-D28D-F795-2D9A-03EB0ABF2B13}"/>
              </a:ext>
            </a:extLst>
          </p:cNvPr>
          <p:cNvSpPr/>
          <p:nvPr/>
        </p:nvSpPr>
        <p:spPr>
          <a:xfrm>
            <a:off x="2009233" y="4295244"/>
            <a:ext cx="2590764" cy="2338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21" name="Straight Arrow Connector 20">
            <a:extLst>
              <a:ext uri="{FF2B5EF4-FFF2-40B4-BE49-F238E27FC236}">
                <a16:creationId xmlns:a16="http://schemas.microsoft.com/office/drawing/2014/main" id="{9A88273B-01B1-1A35-9D02-EF457AC54243}"/>
              </a:ext>
            </a:extLst>
          </p:cNvPr>
          <p:cNvCxnSpPr>
            <a:cxnSpLocks/>
          </p:cNvCxnSpPr>
          <p:nvPr/>
        </p:nvCxnSpPr>
        <p:spPr>
          <a:xfrm flipV="1">
            <a:off x="3877449" y="3990785"/>
            <a:ext cx="722548" cy="213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690;p27">
            <a:extLst>
              <a:ext uri="{FF2B5EF4-FFF2-40B4-BE49-F238E27FC236}">
                <a16:creationId xmlns:a16="http://schemas.microsoft.com/office/drawing/2014/main" id="{85A75656-AD50-6A5A-2B23-7D58A1570324}"/>
              </a:ext>
            </a:extLst>
          </p:cNvPr>
          <p:cNvSpPr txBox="1"/>
          <p:nvPr/>
        </p:nvSpPr>
        <p:spPr>
          <a:xfrm>
            <a:off x="4599997" y="3742580"/>
            <a:ext cx="1339311" cy="4964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FF0000"/>
                </a:solidFill>
                <a:latin typeface="Roboto"/>
                <a:ea typeface="Roboto"/>
                <a:cs typeface="Roboto"/>
                <a:sym typeface="Roboto"/>
              </a:rPr>
              <a:t>Command </a:t>
            </a:r>
            <a:r>
              <a:rPr lang="en-US" sz="1000" dirty="0" err="1">
                <a:solidFill>
                  <a:srgbClr val="FF0000"/>
                </a:solidFill>
                <a:latin typeface="Roboto"/>
                <a:ea typeface="Roboto"/>
                <a:cs typeface="Roboto"/>
                <a:sym typeface="Roboto"/>
              </a:rPr>
              <a:t>gsutil</a:t>
            </a:r>
            <a:r>
              <a:rPr lang="en-US" sz="1000" dirty="0">
                <a:solidFill>
                  <a:srgbClr val="FF0000"/>
                </a:solidFill>
                <a:latin typeface="Roboto"/>
                <a:ea typeface="Roboto"/>
                <a:cs typeface="Roboto"/>
                <a:sym typeface="Roboto"/>
              </a:rPr>
              <a:t> cp to copy python files to </a:t>
            </a:r>
            <a:r>
              <a:rPr lang="en-US" sz="1000" dirty="0" err="1">
                <a:solidFill>
                  <a:srgbClr val="FF0000"/>
                </a:solidFill>
                <a:latin typeface="Roboto"/>
                <a:ea typeface="Roboto"/>
                <a:cs typeface="Roboto"/>
                <a:sym typeface="Roboto"/>
              </a:rPr>
              <a:t>dags</a:t>
            </a:r>
            <a:r>
              <a:rPr lang="en-US" sz="1000" dirty="0">
                <a:solidFill>
                  <a:srgbClr val="FF0000"/>
                </a:solidFill>
                <a:latin typeface="Roboto"/>
                <a:ea typeface="Roboto"/>
                <a:cs typeface="Roboto"/>
                <a:sym typeface="Roboto"/>
              </a:rPr>
              <a:t> folder</a:t>
            </a:r>
            <a:endParaRPr sz="1000" dirty="0">
              <a:solidFill>
                <a:srgbClr val="FF0000"/>
              </a:solidFill>
              <a:latin typeface="Roboto"/>
              <a:ea typeface="Roboto"/>
              <a:cs typeface="Roboto"/>
              <a:sym typeface="Roboto"/>
            </a:endParaRPr>
          </a:p>
        </p:txBody>
      </p:sp>
      <p:sp>
        <p:nvSpPr>
          <p:cNvPr id="27" name="Rectangle 26">
            <a:extLst>
              <a:ext uri="{FF2B5EF4-FFF2-40B4-BE49-F238E27FC236}">
                <a16:creationId xmlns:a16="http://schemas.microsoft.com/office/drawing/2014/main" id="{75C9105E-D1E1-869A-9DA7-6B8150D42311}"/>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8322375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
                                        </p:tgtEl>
                                        <p:attrNameLst>
                                          <p:attrName>style.visibility</p:attrName>
                                        </p:attrNameLst>
                                      </p:cBhvr>
                                      <p:to>
                                        <p:strVal val="visible"/>
                                      </p:to>
                                    </p:set>
                                    <p:animEffect transition="in" filter="fade">
                                      <p:cBhvr>
                                        <p:cTn id="7" dur="500"/>
                                        <p:tgtEl>
                                          <p:spTgt spid="1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697"/>
                                        </p:tgtEl>
                                        <p:attrNameLst>
                                          <p:attrName>style.visibility</p:attrName>
                                        </p:attrNameLst>
                                      </p:cBhvr>
                                      <p:to>
                                        <p:strVal val="visible"/>
                                      </p:to>
                                    </p:set>
                                    <p:animEffect transition="in" filter="fade">
                                      <p:cBhvr>
                                        <p:cTn id="17" dur="500"/>
                                        <p:tgtEl>
                                          <p:spTgt spid="16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20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1000"/>
                            </p:stCondLst>
                            <p:childTnLst>
                              <p:par>
                                <p:cTn id="54" presetID="10" presetClass="entr" presetSubtype="0" fill="hold" grpId="0" nodeType="afterEffect" nodePh="1">
                                  <p:stCondLst>
                                    <p:cond delay="5000"/>
                                  </p:stCondLst>
                                  <p:endCondLst>
                                    <p:cond evt="begin" delay="0">
                                      <p:tn val="54"/>
                                    </p:cond>
                                  </p:end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 grpId="0"/>
      <p:bldP spid="13" grpId="0" animBg="1"/>
      <p:bldP spid="19" grpId="0"/>
      <p:bldP spid="20" grpId="0" animBg="1"/>
      <p:bldP spid="22"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7">
          <a:extLst>
            <a:ext uri="{FF2B5EF4-FFF2-40B4-BE49-F238E27FC236}">
              <a16:creationId xmlns:a16="http://schemas.microsoft.com/office/drawing/2014/main" id="{72031A20-8FFD-AE25-98EF-6DA2501C121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CF51AB6-BB97-317D-0D6A-5F3AEBEDAE46}"/>
              </a:ext>
            </a:extLst>
          </p:cNvPr>
          <p:cNvGrpSpPr/>
          <p:nvPr/>
        </p:nvGrpSpPr>
        <p:grpSpPr>
          <a:xfrm>
            <a:off x="3327234" y="1635182"/>
            <a:ext cx="1561250" cy="1362900"/>
            <a:chOff x="2581985" y="1784644"/>
            <a:chExt cx="1561250" cy="1362900"/>
          </a:xfrm>
        </p:grpSpPr>
        <p:sp>
          <p:nvSpPr>
            <p:cNvPr id="9" name="Google Shape;270;p17">
              <a:extLst>
                <a:ext uri="{FF2B5EF4-FFF2-40B4-BE49-F238E27FC236}">
                  <a16:creationId xmlns:a16="http://schemas.microsoft.com/office/drawing/2014/main" id="{01418AA8-B420-A9EE-A951-F23A339D34A5}"/>
                </a:ext>
              </a:extLst>
            </p:cNvPr>
            <p:cNvSpPr/>
            <p:nvPr/>
          </p:nvSpPr>
          <p:spPr>
            <a:xfrm>
              <a:off x="2581985" y="1784644"/>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10" name="Google Shape;284;p17">
              <a:extLst>
                <a:ext uri="{FF2B5EF4-FFF2-40B4-BE49-F238E27FC236}">
                  <a16:creationId xmlns:a16="http://schemas.microsoft.com/office/drawing/2014/main" id="{53DCA2BB-F38A-9782-A2D8-C93D3AE1D9D5}"/>
                </a:ext>
              </a:extLst>
            </p:cNvPr>
            <p:cNvSpPr/>
            <p:nvPr/>
          </p:nvSpPr>
          <p:spPr>
            <a:xfrm>
              <a:off x="2581985" y="1784644"/>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sp>
        <p:nvSpPr>
          <p:cNvPr id="1648" name="Google Shape;1648;p27">
            <a:extLst>
              <a:ext uri="{FF2B5EF4-FFF2-40B4-BE49-F238E27FC236}">
                <a16:creationId xmlns:a16="http://schemas.microsoft.com/office/drawing/2014/main" id="{A39D17A5-D18E-A88D-00F9-BD3EA6F6C673}"/>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Automation Process – Apache Airflow</a:t>
            </a:r>
            <a:endParaRPr dirty="0"/>
          </a:p>
        </p:txBody>
      </p:sp>
      <p:grpSp>
        <p:nvGrpSpPr>
          <p:cNvPr id="1688" name="Google Shape;1688;p27">
            <a:extLst>
              <a:ext uri="{FF2B5EF4-FFF2-40B4-BE49-F238E27FC236}">
                <a16:creationId xmlns:a16="http://schemas.microsoft.com/office/drawing/2014/main" id="{348FF3C5-D6FA-7157-3367-A85C63D5BB19}"/>
              </a:ext>
            </a:extLst>
          </p:cNvPr>
          <p:cNvGrpSpPr/>
          <p:nvPr/>
        </p:nvGrpSpPr>
        <p:grpSpPr>
          <a:xfrm>
            <a:off x="249947" y="1113706"/>
            <a:ext cx="3018769" cy="917900"/>
            <a:chOff x="690476" y="1286797"/>
            <a:chExt cx="2278674" cy="1004118"/>
          </a:xfrm>
        </p:grpSpPr>
        <p:sp>
          <p:nvSpPr>
            <p:cNvPr id="1689" name="Google Shape;1689;p27">
              <a:extLst>
                <a:ext uri="{FF2B5EF4-FFF2-40B4-BE49-F238E27FC236}">
                  <a16:creationId xmlns:a16="http://schemas.microsoft.com/office/drawing/2014/main" id="{5AC43D40-7989-2C4C-EED5-FC06AA0319D3}"/>
                </a:ext>
              </a:extLst>
            </p:cNvPr>
            <p:cNvSpPr txBox="1"/>
            <p:nvPr/>
          </p:nvSpPr>
          <p:spPr>
            <a:xfrm>
              <a:off x="690476" y="128679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Deploying DAGs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90" name="Google Shape;1690;p27">
              <a:extLst>
                <a:ext uri="{FF2B5EF4-FFF2-40B4-BE49-F238E27FC236}">
                  <a16:creationId xmlns:a16="http://schemas.microsoft.com/office/drawing/2014/main" id="{9368E2E2-EC52-1B56-ECE8-9BDE46808DD5}"/>
                </a:ext>
              </a:extLst>
            </p:cNvPr>
            <p:cNvSpPr txBox="1"/>
            <p:nvPr/>
          </p:nvSpPr>
          <p:spPr>
            <a:xfrm>
              <a:off x="690650" y="1616449"/>
              <a:ext cx="2278500" cy="6744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Roboto"/>
                  <a:ea typeface="Roboto"/>
                  <a:cs typeface="Roboto"/>
                  <a:sym typeface="Roboto"/>
                </a:rPr>
                <a:t>DAGs is appear in Airflow Task with the name “</a:t>
              </a:r>
              <a:r>
                <a:rPr lang="en-US" sz="1200" b="1" dirty="0" err="1">
                  <a:latin typeface="Roboto"/>
                  <a:ea typeface="Roboto"/>
                  <a:cs typeface="Roboto"/>
                  <a:sym typeface="Roboto"/>
                </a:rPr>
                <a:t>run_ssis_btpns</a:t>
              </a:r>
              <a:r>
                <a:rPr lang="en-US" sz="1200" b="1" i="1" dirty="0">
                  <a:latin typeface="Roboto"/>
                  <a:ea typeface="Roboto"/>
                  <a:cs typeface="Roboto"/>
                  <a:sym typeface="Roboto"/>
                </a:rPr>
                <a:t>” </a:t>
              </a:r>
              <a:r>
                <a:rPr lang="en-US" sz="1200" dirty="0">
                  <a:latin typeface="Roboto"/>
                  <a:ea typeface="Roboto"/>
                  <a:cs typeface="Roboto"/>
                  <a:sym typeface="Roboto"/>
                </a:rPr>
                <a:t>and scheduled to run everyday at 5 am</a:t>
              </a:r>
            </a:p>
          </p:txBody>
        </p:sp>
      </p:grpSp>
      <p:pic>
        <p:nvPicPr>
          <p:cNvPr id="5" name="Picture 4">
            <a:extLst>
              <a:ext uri="{FF2B5EF4-FFF2-40B4-BE49-F238E27FC236}">
                <a16:creationId xmlns:a16="http://schemas.microsoft.com/office/drawing/2014/main" id="{E645E8CE-5DD7-E7EB-96E1-7F65BD7D4779}"/>
              </a:ext>
            </a:extLst>
          </p:cNvPr>
          <p:cNvPicPr>
            <a:picLocks noChangeAspect="1"/>
          </p:cNvPicPr>
          <p:nvPr/>
        </p:nvPicPr>
        <p:blipFill rotWithShape="1">
          <a:blip r:embed="rId3"/>
          <a:srcRect b="4478"/>
          <a:stretch/>
        </p:blipFill>
        <p:spPr>
          <a:xfrm>
            <a:off x="315876" y="2428029"/>
            <a:ext cx="8512198" cy="2553874"/>
          </a:xfrm>
          <a:prstGeom prst="rect">
            <a:avLst/>
          </a:prstGeom>
        </p:spPr>
      </p:pic>
      <p:sp>
        <p:nvSpPr>
          <p:cNvPr id="16" name="Rectangle: Rounded Corners 15">
            <a:extLst>
              <a:ext uri="{FF2B5EF4-FFF2-40B4-BE49-F238E27FC236}">
                <a16:creationId xmlns:a16="http://schemas.microsoft.com/office/drawing/2014/main" id="{F61AA915-2484-D2D7-E6B1-BB1B9C8FB8E6}"/>
              </a:ext>
            </a:extLst>
          </p:cNvPr>
          <p:cNvSpPr/>
          <p:nvPr/>
        </p:nvSpPr>
        <p:spPr>
          <a:xfrm>
            <a:off x="436178" y="4069937"/>
            <a:ext cx="930167" cy="24417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cxnSp>
        <p:nvCxnSpPr>
          <p:cNvPr id="18" name="Straight Arrow Connector 17">
            <a:extLst>
              <a:ext uri="{FF2B5EF4-FFF2-40B4-BE49-F238E27FC236}">
                <a16:creationId xmlns:a16="http://schemas.microsoft.com/office/drawing/2014/main" id="{4308C29F-AF09-6BD1-DA6F-37EC8AB55DF8}"/>
              </a:ext>
            </a:extLst>
          </p:cNvPr>
          <p:cNvCxnSpPr>
            <a:cxnSpLocks/>
          </p:cNvCxnSpPr>
          <p:nvPr/>
        </p:nvCxnSpPr>
        <p:spPr>
          <a:xfrm flipV="1">
            <a:off x="1429408" y="4020207"/>
            <a:ext cx="1340068" cy="171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9BAA1FF-8FE9-66ED-1ED4-6C7C1AC06C8A}"/>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19175561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
                                        </p:tgtEl>
                                        <p:attrNameLst>
                                          <p:attrName>style.visibility</p:attrName>
                                        </p:attrNameLst>
                                      </p:cBhvr>
                                      <p:to>
                                        <p:strVal val="visible"/>
                                      </p:to>
                                    </p:set>
                                    <p:animEffect transition="in" filter="fade">
                                      <p:cBhvr>
                                        <p:cTn id="7" dur="500"/>
                                        <p:tgtEl>
                                          <p:spTgt spid="16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1000"/>
                                  </p:stCondLst>
                                  <p:childTnLst>
                                    <p:set>
                                      <p:cBhvr>
                                        <p:cTn id="21" dur="1" fill="hold">
                                          <p:stCondLst>
                                            <p:cond delay="0"/>
                                          </p:stCondLst>
                                        </p:cTn>
                                        <p:tgtEl>
                                          <p:spTgt spid="1688"/>
                                        </p:tgtEl>
                                        <p:attrNameLst>
                                          <p:attrName>style.visibility</p:attrName>
                                        </p:attrNameLst>
                                      </p:cBhvr>
                                      <p:to>
                                        <p:strVal val="visible"/>
                                      </p:to>
                                    </p:set>
                                    <p:animEffect transition="in" filter="fade">
                                      <p:cBhvr>
                                        <p:cTn id="22" dur="500"/>
                                        <p:tgtEl>
                                          <p:spTgt spid="16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10" presetClass="entr" presetSubtype="0" fill="hold" grpId="0" nodeType="afterEffect" nodePh="1">
                                  <p:stCondLst>
                                    <p:cond delay="400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 grpId="0"/>
      <p:bldP spid="16"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943436DA-4AA9-D518-D08C-C1725CE13D11}"/>
            </a:ext>
          </a:extLst>
        </p:cNvPr>
        <p:cNvGrpSpPr/>
        <p:nvPr/>
      </p:nvGrpSpPr>
      <p:grpSpPr>
        <a:xfrm>
          <a:off x="0" y="0"/>
          <a:ext cx="0" cy="0"/>
          <a:chOff x="0" y="0"/>
          <a:chExt cx="0" cy="0"/>
        </a:xfrm>
      </p:grpSpPr>
      <p:sp>
        <p:nvSpPr>
          <p:cNvPr id="271" name="Google Shape;271;p17">
            <a:extLst>
              <a:ext uri="{FF2B5EF4-FFF2-40B4-BE49-F238E27FC236}">
                <a16:creationId xmlns:a16="http://schemas.microsoft.com/office/drawing/2014/main" id="{532B8A42-8AC1-B8B5-6DDF-D4732327EC6D}"/>
              </a:ext>
            </a:extLst>
          </p:cNvPr>
          <p:cNvSpPr/>
          <p:nvPr/>
        </p:nvSpPr>
        <p:spPr>
          <a:xfrm flipH="1">
            <a:off x="3063431" y="3074390"/>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3" name="Google Shape;273;p17">
            <a:extLst>
              <a:ext uri="{FF2B5EF4-FFF2-40B4-BE49-F238E27FC236}">
                <a16:creationId xmlns:a16="http://schemas.microsoft.com/office/drawing/2014/main" id="{0E681491-73FB-B095-3A7C-7F7042209A91}"/>
              </a:ext>
            </a:extLst>
          </p:cNvPr>
          <p:cNvSpPr/>
          <p:nvPr/>
        </p:nvSpPr>
        <p:spPr>
          <a:xfrm>
            <a:off x="4756387" y="1356228"/>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med" len="med"/>
            <a:tailEnd type="none" w="med" len="med"/>
          </a:ln>
        </p:spPr>
      </p:sp>
      <p:sp>
        <p:nvSpPr>
          <p:cNvPr id="283" name="Google Shape;283;p17">
            <a:extLst>
              <a:ext uri="{FF2B5EF4-FFF2-40B4-BE49-F238E27FC236}">
                <a16:creationId xmlns:a16="http://schemas.microsoft.com/office/drawing/2014/main" id="{007A896A-37A1-F0DF-3B4C-E6507C74697A}"/>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t>Automation Process – Apache Airflow</a:t>
            </a:r>
            <a:endParaRPr dirty="0"/>
          </a:p>
        </p:txBody>
      </p:sp>
      <p:sp>
        <p:nvSpPr>
          <p:cNvPr id="288" name="Google Shape;288;p17">
            <a:extLst>
              <a:ext uri="{FF2B5EF4-FFF2-40B4-BE49-F238E27FC236}">
                <a16:creationId xmlns:a16="http://schemas.microsoft.com/office/drawing/2014/main" id="{783AA281-0EB2-E61A-3CAC-2711F3A754F3}"/>
              </a:ext>
            </a:extLst>
          </p:cNvPr>
          <p:cNvSpPr/>
          <p:nvPr/>
        </p:nvSpPr>
        <p:spPr>
          <a:xfrm flipH="1">
            <a:off x="3063431" y="3074390"/>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9" name="Google Shape;289;p17">
            <a:extLst>
              <a:ext uri="{FF2B5EF4-FFF2-40B4-BE49-F238E27FC236}">
                <a16:creationId xmlns:a16="http://schemas.microsoft.com/office/drawing/2014/main" id="{1B1BEA16-7326-8399-7161-4D2508D883FC}"/>
              </a:ext>
            </a:extLst>
          </p:cNvPr>
          <p:cNvGrpSpPr/>
          <p:nvPr/>
        </p:nvGrpSpPr>
        <p:grpSpPr>
          <a:xfrm>
            <a:off x="4633320" y="2907414"/>
            <a:ext cx="2844790" cy="1170998"/>
            <a:chOff x="6791300" y="1460875"/>
            <a:chExt cx="2844790" cy="1170998"/>
          </a:xfrm>
        </p:grpSpPr>
        <p:sp>
          <p:nvSpPr>
            <p:cNvPr id="290" name="Google Shape;290;p17">
              <a:extLst>
                <a:ext uri="{FF2B5EF4-FFF2-40B4-BE49-F238E27FC236}">
                  <a16:creationId xmlns:a16="http://schemas.microsoft.com/office/drawing/2014/main" id="{DC9109A5-2DAD-F0A3-88A4-012C815B3587}"/>
                </a:ext>
              </a:extLst>
            </p:cNvPr>
            <p:cNvSpPr txBox="1"/>
            <p:nvPr/>
          </p:nvSpPr>
          <p:spPr>
            <a:xfrm flipH="1">
              <a:off x="6791300" y="1792274"/>
              <a:ext cx="2844790" cy="839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Roboto"/>
                  <a:ea typeface="Roboto"/>
                  <a:cs typeface="Roboto"/>
                  <a:sym typeface="Roboto"/>
                </a:rPr>
                <a:t>Result of SSIS Package that have been executed. The ETL process is done </a:t>
              </a:r>
              <a:r>
                <a:rPr lang="en-US" sz="1200" dirty="0">
                  <a:solidFill>
                    <a:schemeClr val="dk1"/>
                  </a:solidFill>
                  <a:latin typeface="Roboto"/>
                  <a:ea typeface="Roboto"/>
                  <a:cs typeface="Roboto"/>
                  <a:sym typeface="Roboto"/>
                </a:rPr>
                <a:t>and produce clean data to be further used for data </a:t>
              </a:r>
              <a:r>
                <a:rPr lang="en-US" sz="1200" b="1" dirty="0">
                  <a:solidFill>
                    <a:schemeClr val="dk1"/>
                  </a:solidFill>
                  <a:latin typeface="Roboto"/>
                  <a:ea typeface="Roboto"/>
                  <a:cs typeface="Roboto"/>
                  <a:sym typeface="Roboto"/>
                </a:rPr>
                <a:t>visualization</a:t>
              </a:r>
              <a:r>
                <a:rPr lang="en-US" sz="1200" dirty="0">
                  <a:solidFill>
                    <a:schemeClr val="dk1"/>
                  </a:solidFill>
                  <a:latin typeface="Roboto"/>
                  <a:ea typeface="Roboto"/>
                  <a:cs typeface="Roboto"/>
                  <a:sym typeface="Roboto"/>
                </a:rPr>
                <a:t> in </a:t>
              </a:r>
              <a:r>
                <a:rPr lang="en-US" sz="1200" b="1" dirty="0">
                  <a:solidFill>
                    <a:schemeClr val="dk1"/>
                  </a:solidFill>
                  <a:latin typeface="Roboto"/>
                  <a:ea typeface="Roboto"/>
                  <a:cs typeface="Roboto"/>
                  <a:sym typeface="Roboto"/>
                </a:rPr>
                <a:t>Tableau</a:t>
              </a:r>
              <a:r>
                <a:rPr lang="en-GB" sz="1200" b="1" dirty="0">
                  <a:solidFill>
                    <a:schemeClr val="dk1"/>
                  </a:solidFill>
                  <a:latin typeface="Roboto"/>
                  <a:ea typeface="Roboto"/>
                  <a:cs typeface="Roboto"/>
                  <a:sym typeface="Roboto"/>
                </a:rPr>
                <a:t> </a:t>
              </a:r>
              <a:endParaRPr sz="1200" b="1" dirty="0">
                <a:solidFill>
                  <a:schemeClr val="dk1"/>
                </a:solidFill>
                <a:latin typeface="Roboto"/>
                <a:ea typeface="Roboto"/>
                <a:cs typeface="Roboto"/>
                <a:sym typeface="Roboto"/>
              </a:endParaRPr>
            </a:p>
          </p:txBody>
        </p:sp>
        <p:sp>
          <p:nvSpPr>
            <p:cNvPr id="291" name="Google Shape;291;p17">
              <a:extLst>
                <a:ext uri="{FF2B5EF4-FFF2-40B4-BE49-F238E27FC236}">
                  <a16:creationId xmlns:a16="http://schemas.microsoft.com/office/drawing/2014/main" id="{433BDCCD-B385-E2DB-77E3-E5F2816242D8}"/>
                </a:ext>
              </a:extLst>
            </p:cNvPr>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Result</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484" name="Google Shape;484;p17">
            <a:extLst>
              <a:ext uri="{FF2B5EF4-FFF2-40B4-BE49-F238E27FC236}">
                <a16:creationId xmlns:a16="http://schemas.microsoft.com/office/drawing/2014/main" id="{347442E8-2C7C-4751-6EDA-5961AF20621C}"/>
              </a:ext>
            </a:extLst>
          </p:cNvPr>
          <p:cNvGrpSpPr/>
          <p:nvPr/>
        </p:nvGrpSpPr>
        <p:grpSpPr>
          <a:xfrm>
            <a:off x="6397262" y="1193878"/>
            <a:ext cx="1872411" cy="1171006"/>
            <a:chOff x="6791400" y="3069100"/>
            <a:chExt cx="1872411" cy="1171006"/>
          </a:xfrm>
        </p:grpSpPr>
        <p:sp>
          <p:nvSpPr>
            <p:cNvPr id="485" name="Google Shape;485;p17">
              <a:extLst>
                <a:ext uri="{FF2B5EF4-FFF2-40B4-BE49-F238E27FC236}">
                  <a16:creationId xmlns:a16="http://schemas.microsoft.com/office/drawing/2014/main" id="{6ED2D488-7014-409F-6CEF-82C22D1B35C5}"/>
                </a:ext>
              </a:extLst>
            </p:cNvPr>
            <p:cNvSpPr txBox="1"/>
            <p:nvPr/>
          </p:nvSpPr>
          <p:spPr>
            <a:xfrm flipH="1">
              <a:off x="6791400" y="3400507"/>
              <a:ext cx="1872300" cy="839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dk1"/>
                  </a:solidFill>
                  <a:latin typeface="Roboto"/>
                  <a:ea typeface="Roboto"/>
                  <a:cs typeface="Roboto"/>
                  <a:sym typeface="Roboto"/>
                </a:rPr>
                <a:t>Bash command to run </a:t>
              </a:r>
              <a:r>
                <a:rPr lang="en-GB" sz="1200" b="1" dirty="0">
                  <a:solidFill>
                    <a:schemeClr val="dk1"/>
                  </a:solidFill>
                  <a:latin typeface="Roboto"/>
                  <a:ea typeface="Roboto"/>
                  <a:cs typeface="Roboto"/>
                  <a:sym typeface="Roboto"/>
                </a:rPr>
                <a:t>SSIS Package</a:t>
              </a:r>
              <a:r>
                <a:rPr lang="en-GB" sz="1200" dirty="0">
                  <a:solidFill>
                    <a:schemeClr val="dk1"/>
                  </a:solidFill>
                  <a:latin typeface="Roboto"/>
                  <a:ea typeface="Roboto"/>
                  <a:cs typeface="Roboto"/>
                  <a:sym typeface="Roboto"/>
                </a:rPr>
                <a:t> (</a:t>
              </a:r>
              <a:r>
                <a:rPr lang="en-GB" sz="1200" dirty="0" err="1">
                  <a:solidFill>
                    <a:schemeClr val="dk1"/>
                  </a:solidFill>
                  <a:latin typeface="Roboto"/>
                  <a:ea typeface="Roboto"/>
                  <a:cs typeface="Roboto"/>
                  <a:sym typeface="Roboto"/>
                </a:rPr>
                <a:t>dtsx</a:t>
              </a:r>
              <a:r>
                <a:rPr lang="en-GB" sz="1200" dirty="0">
                  <a:solidFill>
                    <a:schemeClr val="dk1"/>
                  </a:solidFill>
                  <a:latin typeface="Roboto"/>
                  <a:ea typeface="Roboto"/>
                  <a:cs typeface="Roboto"/>
                  <a:sym typeface="Roboto"/>
                </a:rPr>
                <a:t> file) that executed using </a:t>
              </a:r>
              <a:r>
                <a:rPr lang="en-GB" sz="1200" b="1" dirty="0">
                  <a:solidFill>
                    <a:schemeClr val="dk1"/>
                  </a:solidFill>
                  <a:latin typeface="Roboto"/>
                  <a:ea typeface="Roboto"/>
                  <a:cs typeface="Roboto"/>
                  <a:sym typeface="Roboto"/>
                </a:rPr>
                <a:t>Apache Airflow</a:t>
              </a:r>
              <a:r>
                <a:rPr lang="en-GB"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p:txBody>
        </p:sp>
        <p:sp>
          <p:nvSpPr>
            <p:cNvPr id="486" name="Google Shape;486;p17">
              <a:extLst>
                <a:ext uri="{FF2B5EF4-FFF2-40B4-BE49-F238E27FC236}">
                  <a16:creationId xmlns:a16="http://schemas.microsoft.com/office/drawing/2014/main" id="{1DDEC2BA-E804-2D85-7FB5-0493D71AED01}"/>
                </a:ext>
              </a:extLst>
            </p:cNvPr>
            <p:cNvSpPr txBox="1"/>
            <p:nvPr/>
          </p:nvSpPr>
          <p:spPr>
            <a:xfrm flipH="1">
              <a:off x="6791511" y="3069100"/>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Bash Command</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7" name="Google Shape;487;p17">
            <a:extLst>
              <a:ext uri="{FF2B5EF4-FFF2-40B4-BE49-F238E27FC236}">
                <a16:creationId xmlns:a16="http://schemas.microsoft.com/office/drawing/2014/main" id="{10E45A7C-D18B-92BC-2600-02F386AA5CE4}"/>
              </a:ext>
            </a:extLst>
          </p:cNvPr>
          <p:cNvSpPr/>
          <p:nvPr/>
        </p:nvSpPr>
        <p:spPr>
          <a:xfrm>
            <a:off x="4765887" y="1356228"/>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med" len="med"/>
            <a:tailEnd type="none" w="med" len="med"/>
          </a:ln>
        </p:spPr>
      </p:sp>
      <p:pic>
        <p:nvPicPr>
          <p:cNvPr id="3" name="Picture 2">
            <a:extLst>
              <a:ext uri="{FF2B5EF4-FFF2-40B4-BE49-F238E27FC236}">
                <a16:creationId xmlns:a16="http://schemas.microsoft.com/office/drawing/2014/main" id="{5669E1AD-EB45-4FDE-EFC4-FCA05C775E57}"/>
              </a:ext>
            </a:extLst>
          </p:cNvPr>
          <p:cNvPicPr>
            <a:picLocks noChangeAspect="1"/>
          </p:cNvPicPr>
          <p:nvPr/>
        </p:nvPicPr>
        <p:blipFill rotWithShape="1">
          <a:blip r:embed="rId3"/>
          <a:srcRect b="59875"/>
          <a:stretch/>
        </p:blipFill>
        <p:spPr>
          <a:xfrm>
            <a:off x="291103" y="984906"/>
            <a:ext cx="5423735" cy="1579538"/>
          </a:xfrm>
          <a:prstGeom prst="rect">
            <a:avLst/>
          </a:prstGeom>
        </p:spPr>
      </p:pic>
      <p:pic>
        <p:nvPicPr>
          <p:cNvPr id="5" name="Picture 4">
            <a:extLst>
              <a:ext uri="{FF2B5EF4-FFF2-40B4-BE49-F238E27FC236}">
                <a16:creationId xmlns:a16="http://schemas.microsoft.com/office/drawing/2014/main" id="{1ABEFCBF-2291-0223-DDBE-DB922CC5C602}"/>
              </a:ext>
            </a:extLst>
          </p:cNvPr>
          <p:cNvPicPr>
            <a:picLocks noChangeAspect="1"/>
          </p:cNvPicPr>
          <p:nvPr/>
        </p:nvPicPr>
        <p:blipFill rotWithShape="1">
          <a:blip r:embed="rId4"/>
          <a:srcRect t="68250"/>
          <a:stretch/>
        </p:blipFill>
        <p:spPr>
          <a:xfrm>
            <a:off x="291103" y="2834727"/>
            <a:ext cx="3283373" cy="1633045"/>
          </a:xfrm>
          <a:prstGeom prst="rect">
            <a:avLst/>
          </a:prstGeom>
        </p:spPr>
      </p:pic>
      <p:sp>
        <p:nvSpPr>
          <p:cNvPr id="7" name="Rectangle 6">
            <a:extLst>
              <a:ext uri="{FF2B5EF4-FFF2-40B4-BE49-F238E27FC236}">
                <a16:creationId xmlns:a16="http://schemas.microsoft.com/office/drawing/2014/main" id="{E4AD0AB8-D225-1651-5348-AB7B9B3B8CD6}"/>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484674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500"/>
                                        <p:tgtEl>
                                          <p:spTgt spid="273"/>
                                        </p:tgtEl>
                                      </p:cBhvr>
                                    </p:animEffect>
                                  </p:childTnLst>
                                </p:cTn>
                              </p:par>
                              <p:par>
                                <p:cTn id="18" presetID="10" presetClass="entr" presetSubtype="0" fill="hold" nodeType="withEffect">
                                  <p:stCondLst>
                                    <p:cond delay="500"/>
                                  </p:stCondLst>
                                  <p:childTnLst>
                                    <p:set>
                                      <p:cBhvr>
                                        <p:cTn id="19" dur="1" fill="hold">
                                          <p:stCondLst>
                                            <p:cond delay="0"/>
                                          </p:stCondLst>
                                        </p:cTn>
                                        <p:tgtEl>
                                          <p:spTgt spid="487"/>
                                        </p:tgtEl>
                                        <p:attrNameLst>
                                          <p:attrName>style.visibility</p:attrName>
                                        </p:attrNameLst>
                                      </p:cBhvr>
                                      <p:to>
                                        <p:strVal val="visible"/>
                                      </p:to>
                                    </p:set>
                                    <p:animEffect transition="in" filter="fade">
                                      <p:cBhvr>
                                        <p:cTn id="20" dur="500"/>
                                        <p:tgtEl>
                                          <p:spTgt spid="4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500"/>
                                  </p:stCondLst>
                                  <p:childTnLst>
                                    <p:set>
                                      <p:cBhvr>
                                        <p:cTn id="24" dur="1" fill="hold">
                                          <p:stCondLst>
                                            <p:cond delay="0"/>
                                          </p:stCondLst>
                                        </p:cTn>
                                        <p:tgtEl>
                                          <p:spTgt spid="484"/>
                                        </p:tgtEl>
                                        <p:attrNameLst>
                                          <p:attrName>style.visibility</p:attrName>
                                        </p:attrNameLst>
                                      </p:cBhvr>
                                      <p:to>
                                        <p:strVal val="visible"/>
                                      </p:to>
                                    </p:set>
                                    <p:animEffect transition="in" filter="fade">
                                      <p:cBhvr>
                                        <p:cTn id="25" dur="500"/>
                                        <p:tgtEl>
                                          <p:spTgt spid="48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20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500"/>
                                  </p:stCondLst>
                                  <p:childTnLst>
                                    <p:set>
                                      <p:cBhvr>
                                        <p:cTn id="34" dur="1" fill="hold">
                                          <p:stCondLst>
                                            <p:cond delay="0"/>
                                          </p:stCondLst>
                                        </p:cTn>
                                        <p:tgtEl>
                                          <p:spTgt spid="271"/>
                                        </p:tgtEl>
                                        <p:attrNameLst>
                                          <p:attrName>style.visibility</p:attrName>
                                        </p:attrNameLst>
                                      </p:cBhvr>
                                      <p:to>
                                        <p:strVal val="visible"/>
                                      </p:to>
                                    </p:set>
                                    <p:animEffect transition="in" filter="fade">
                                      <p:cBhvr>
                                        <p:cTn id="35" dur="500"/>
                                        <p:tgtEl>
                                          <p:spTgt spid="271"/>
                                        </p:tgtEl>
                                      </p:cBhvr>
                                    </p:animEffect>
                                  </p:childTnLst>
                                </p:cTn>
                              </p:par>
                              <p:par>
                                <p:cTn id="36" presetID="10" presetClass="entr" presetSubtype="0" fill="hold" nodeType="withEffect">
                                  <p:stCondLst>
                                    <p:cond delay="50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50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500"/>
                                        <p:tgtEl>
                                          <p:spTgt spid="289"/>
                                        </p:tgtEl>
                                      </p:cBhvr>
                                    </p:animEffect>
                                  </p:childTnLst>
                                </p:cTn>
                              </p:par>
                            </p:childTnLst>
                          </p:cTn>
                        </p:par>
                        <p:par>
                          <p:cTn id="44" fill="hold">
                            <p:stCondLst>
                              <p:cond delay="1000"/>
                            </p:stCondLst>
                            <p:childTnLst>
                              <p:par>
                                <p:cTn id="45" presetID="10" presetClass="entr" presetSubtype="0" fill="hold" grpId="0" nodeType="afterEffect" nodePh="1">
                                  <p:stCondLst>
                                    <p:cond delay="4000"/>
                                  </p:stCondLst>
                                  <p:endCondLst>
                                    <p:cond evt="begin" delay="0">
                                      <p:tn val="45"/>
                                    </p:cond>
                                  </p:end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8">
          <a:extLst>
            <a:ext uri="{FF2B5EF4-FFF2-40B4-BE49-F238E27FC236}">
              <a16:creationId xmlns:a16="http://schemas.microsoft.com/office/drawing/2014/main" id="{58C86A2B-4196-A3ED-8528-8032F7944C90}"/>
            </a:ext>
          </a:extLst>
        </p:cNvPr>
        <p:cNvGrpSpPr/>
        <p:nvPr/>
      </p:nvGrpSpPr>
      <p:grpSpPr>
        <a:xfrm>
          <a:off x="0" y="0"/>
          <a:ext cx="0" cy="0"/>
          <a:chOff x="0" y="0"/>
          <a:chExt cx="0" cy="0"/>
        </a:xfrm>
      </p:grpSpPr>
      <p:sp>
        <p:nvSpPr>
          <p:cNvPr id="1479" name="Google Shape;1479;p25">
            <a:extLst>
              <a:ext uri="{FF2B5EF4-FFF2-40B4-BE49-F238E27FC236}">
                <a16:creationId xmlns:a16="http://schemas.microsoft.com/office/drawing/2014/main" id="{EA6CD96B-D706-F46F-0F09-FB901A42220B}"/>
              </a:ext>
            </a:extLst>
          </p:cNvPr>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Create Relation for CSV file - Tableau</a:t>
            </a:r>
            <a:endParaRPr dirty="0"/>
          </a:p>
        </p:txBody>
      </p:sp>
      <p:grpSp>
        <p:nvGrpSpPr>
          <p:cNvPr id="1584" name="Google Shape;1584;p25">
            <a:extLst>
              <a:ext uri="{FF2B5EF4-FFF2-40B4-BE49-F238E27FC236}">
                <a16:creationId xmlns:a16="http://schemas.microsoft.com/office/drawing/2014/main" id="{9C91D6EB-E03B-3848-08D8-57E3B539097A}"/>
              </a:ext>
            </a:extLst>
          </p:cNvPr>
          <p:cNvGrpSpPr/>
          <p:nvPr/>
        </p:nvGrpSpPr>
        <p:grpSpPr>
          <a:xfrm>
            <a:off x="6107021" y="1674043"/>
            <a:ext cx="2555400" cy="1170741"/>
            <a:chOff x="6107026" y="1837399"/>
            <a:chExt cx="2555400" cy="1170741"/>
          </a:xfrm>
        </p:grpSpPr>
        <p:sp>
          <p:nvSpPr>
            <p:cNvPr id="1585" name="Google Shape;1585;p25">
              <a:extLst>
                <a:ext uri="{FF2B5EF4-FFF2-40B4-BE49-F238E27FC236}">
                  <a16:creationId xmlns:a16="http://schemas.microsoft.com/office/drawing/2014/main" id="{5E704AD0-D227-A451-2D23-BDD19790F5A7}"/>
                </a:ext>
              </a:extLst>
            </p:cNvPr>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Add Data</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86" name="Google Shape;1586;p25">
              <a:extLst>
                <a:ext uri="{FF2B5EF4-FFF2-40B4-BE49-F238E27FC236}">
                  <a16:creationId xmlns:a16="http://schemas.microsoft.com/office/drawing/2014/main" id="{6A897B6D-8728-0354-A012-65D9221E334D}"/>
                </a:ext>
              </a:extLst>
            </p:cNvPr>
            <p:cNvSpPr txBox="1"/>
            <p:nvPr/>
          </p:nvSpPr>
          <p:spPr>
            <a:xfrm>
              <a:off x="6107026" y="2170701"/>
              <a:ext cx="2555400" cy="8374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Add Text File then choose CSV file that has been cleaned before. Repeat this step until all CSV file is loaded to Tableau.</a:t>
              </a:r>
              <a:endParaRPr sz="1200" dirty="0">
                <a:solidFill>
                  <a:srgbClr val="000000"/>
                </a:solidFill>
                <a:latin typeface="Roboto"/>
                <a:ea typeface="Roboto"/>
                <a:cs typeface="Roboto"/>
                <a:sym typeface="Roboto"/>
              </a:endParaRPr>
            </a:p>
          </p:txBody>
        </p:sp>
      </p:grpSp>
      <p:grpSp>
        <p:nvGrpSpPr>
          <p:cNvPr id="1594" name="Google Shape;1594;p25">
            <a:extLst>
              <a:ext uri="{FF2B5EF4-FFF2-40B4-BE49-F238E27FC236}">
                <a16:creationId xmlns:a16="http://schemas.microsoft.com/office/drawing/2014/main" id="{82123F4C-B203-2D25-E0EB-7DEF1A2E567A}"/>
              </a:ext>
            </a:extLst>
          </p:cNvPr>
          <p:cNvGrpSpPr/>
          <p:nvPr/>
        </p:nvGrpSpPr>
        <p:grpSpPr>
          <a:xfrm>
            <a:off x="6107021" y="3136158"/>
            <a:ext cx="2555405" cy="984838"/>
            <a:chOff x="6107021" y="3341499"/>
            <a:chExt cx="2555405" cy="984838"/>
          </a:xfrm>
        </p:grpSpPr>
        <p:sp>
          <p:nvSpPr>
            <p:cNvPr id="1595" name="Google Shape;1595;p25">
              <a:extLst>
                <a:ext uri="{FF2B5EF4-FFF2-40B4-BE49-F238E27FC236}">
                  <a16:creationId xmlns:a16="http://schemas.microsoft.com/office/drawing/2014/main" id="{4D5CBE9E-83D5-80A7-CC02-533C4B22A152}"/>
                </a:ext>
              </a:extLst>
            </p:cNvPr>
            <p:cNvSpPr txBox="1"/>
            <p:nvPr/>
          </p:nvSpPr>
          <p:spPr>
            <a:xfrm>
              <a:off x="6107021" y="33414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Relation</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96" name="Google Shape;1596;p25">
              <a:extLst>
                <a:ext uri="{FF2B5EF4-FFF2-40B4-BE49-F238E27FC236}">
                  <a16:creationId xmlns:a16="http://schemas.microsoft.com/office/drawing/2014/main" id="{FE001F6B-E18D-9F6B-5335-4D82484F62A5}"/>
                </a:ext>
              </a:extLst>
            </p:cNvPr>
            <p:cNvSpPr txBox="1"/>
            <p:nvPr/>
          </p:nvSpPr>
          <p:spPr>
            <a:xfrm>
              <a:off x="6107026" y="3674926"/>
              <a:ext cx="2555400" cy="6514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Roboto"/>
                  <a:ea typeface="Roboto"/>
                  <a:cs typeface="Roboto"/>
                  <a:sym typeface="Roboto"/>
                </a:rPr>
                <a:t>Set a relation between CSV file. Choose the foreign key between data to create a relation.</a:t>
              </a:r>
              <a:endParaRPr sz="1200" dirty="0">
                <a:solidFill>
                  <a:srgbClr val="000000"/>
                </a:solidFill>
                <a:latin typeface="Roboto"/>
                <a:ea typeface="Roboto"/>
                <a:cs typeface="Roboto"/>
                <a:sym typeface="Roboto"/>
              </a:endParaRPr>
            </a:p>
          </p:txBody>
        </p:sp>
      </p:grpSp>
      <p:pic>
        <p:nvPicPr>
          <p:cNvPr id="4" name="Picture 3">
            <a:extLst>
              <a:ext uri="{FF2B5EF4-FFF2-40B4-BE49-F238E27FC236}">
                <a16:creationId xmlns:a16="http://schemas.microsoft.com/office/drawing/2014/main" id="{FC55C2F1-DF95-A926-7A0B-BD8FE4D5A149}"/>
              </a:ext>
            </a:extLst>
          </p:cNvPr>
          <p:cNvPicPr>
            <a:picLocks noChangeAspect="1"/>
          </p:cNvPicPr>
          <p:nvPr/>
        </p:nvPicPr>
        <p:blipFill rotWithShape="1">
          <a:blip r:embed="rId3"/>
          <a:srcRect r="43512" b="36902"/>
          <a:stretch/>
        </p:blipFill>
        <p:spPr>
          <a:xfrm>
            <a:off x="435957" y="1271827"/>
            <a:ext cx="5044378" cy="3330677"/>
          </a:xfrm>
          <a:prstGeom prst="rect">
            <a:avLst/>
          </a:prstGeom>
        </p:spPr>
      </p:pic>
      <p:sp>
        <p:nvSpPr>
          <p:cNvPr id="6" name="Rectangle 5">
            <a:extLst>
              <a:ext uri="{FF2B5EF4-FFF2-40B4-BE49-F238E27FC236}">
                <a16:creationId xmlns:a16="http://schemas.microsoft.com/office/drawing/2014/main" id="{1D790729-DF30-4DC3-1697-994C68F98AF3}"/>
              </a:ext>
            </a:extLst>
          </p:cNvPr>
          <p:cNvSpPr/>
          <p:nvPr/>
        </p:nvSpPr>
        <p:spPr>
          <a:xfrm>
            <a:off x="8534400" y="4551691"/>
            <a:ext cx="424649" cy="4246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2316461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500"/>
                                        <p:tgtEl>
                                          <p:spTgt spid="1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000"/>
                                  </p:stCondLst>
                                  <p:childTnLst>
                                    <p:set>
                                      <p:cBhvr>
                                        <p:cTn id="16" dur="1" fill="hold">
                                          <p:stCondLst>
                                            <p:cond delay="0"/>
                                          </p:stCondLst>
                                        </p:cTn>
                                        <p:tgtEl>
                                          <p:spTgt spid="1584"/>
                                        </p:tgtEl>
                                        <p:attrNameLst>
                                          <p:attrName>style.visibility</p:attrName>
                                        </p:attrNameLst>
                                      </p:cBhvr>
                                      <p:to>
                                        <p:strVal val="visible"/>
                                      </p:to>
                                    </p:set>
                                    <p:animEffect transition="in" filter="fade">
                                      <p:cBhvr>
                                        <p:cTn id="17" dur="1000"/>
                                        <p:tgtEl>
                                          <p:spTgt spid="15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000"/>
                                  </p:stCondLst>
                                  <p:childTnLst>
                                    <p:set>
                                      <p:cBhvr>
                                        <p:cTn id="21" dur="1" fill="hold">
                                          <p:stCondLst>
                                            <p:cond delay="0"/>
                                          </p:stCondLst>
                                        </p:cTn>
                                        <p:tgtEl>
                                          <p:spTgt spid="1594"/>
                                        </p:tgtEl>
                                        <p:attrNameLst>
                                          <p:attrName>style.visibility</p:attrName>
                                        </p:attrNameLst>
                                      </p:cBhvr>
                                      <p:to>
                                        <p:strVal val="visible"/>
                                      </p:to>
                                    </p:set>
                                    <p:animEffect transition="in" filter="fade">
                                      <p:cBhvr>
                                        <p:cTn id="22" dur="1000"/>
                                        <p:tgtEl>
                                          <p:spTgt spid="1594"/>
                                        </p:tgtEl>
                                      </p:cBhvr>
                                    </p:animEffect>
                                  </p:childTnLst>
                                </p:cTn>
                              </p:par>
                            </p:childTnLst>
                          </p:cTn>
                        </p:par>
                        <p:par>
                          <p:cTn id="23" fill="hold">
                            <p:stCondLst>
                              <p:cond delay="3000"/>
                            </p:stCondLst>
                            <p:childTnLst>
                              <p:par>
                                <p:cTn id="24" presetID="10" presetClass="entr" presetSubtype="0" fill="hold" grpId="0" nodeType="afterEffect" nodePh="1">
                                  <p:stCondLst>
                                    <p:cond delay="3000"/>
                                  </p:stCondLst>
                                  <p:endCondLst>
                                    <p:cond evt="begin" delay="0">
                                      <p:tn val="24"/>
                                    </p:cond>
                                  </p:end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P spid="6" grpId="0"/>
    </p:bld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762</Words>
  <Application>Microsoft Office PowerPoint</Application>
  <PresentationFormat>On-screen Show (16:9)</PresentationFormat>
  <Paragraphs>87</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vt:lpstr>
      <vt:lpstr>Arial</vt:lpstr>
      <vt:lpstr>Fira Sans Extra Condensed SemiBold</vt:lpstr>
      <vt:lpstr>Data Migration Process Infographics by Slidesgo</vt:lpstr>
      <vt:lpstr>ETL for Bank BTPN Syariah Credit Card Customer</vt:lpstr>
      <vt:lpstr>Extract Transform Load</vt:lpstr>
      <vt:lpstr>ETL Process Infographics</vt:lpstr>
      <vt:lpstr>ETL Process using SSIS</vt:lpstr>
      <vt:lpstr>Data Flow Task Process - SSIS</vt:lpstr>
      <vt:lpstr>Automation Process – Apache Airflow</vt:lpstr>
      <vt:lpstr>Automation Process – Apache Airflow</vt:lpstr>
      <vt:lpstr>Automation Process – Apache Airflow</vt:lpstr>
      <vt:lpstr>Create Relation for CSV file - Tableau</vt:lpstr>
      <vt:lpstr>Churn Distribution</vt:lpstr>
      <vt:lpstr>Income Category by Customer Churn</vt:lpstr>
      <vt:lpstr>Marital Status by Customer Churn</vt:lpstr>
      <vt:lpstr>Dashboard - Tableau</vt:lpstr>
      <vt:lpstr>Conclusion</vt:lpstr>
      <vt:lpstr>Suggestion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for Bank BTPN Syariah Credit Card Customer</dc:title>
  <dc:creator>Gilang Wiradhyaksa</dc:creator>
  <cp:lastModifiedBy>Gilang Wiradhyaksa</cp:lastModifiedBy>
  <cp:revision>81</cp:revision>
  <dcterms:modified xsi:type="dcterms:W3CDTF">2024-03-03T16:15:49Z</dcterms:modified>
</cp:coreProperties>
</file>